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6" r:id="rId2"/>
  </p:sldMasterIdLst>
  <p:notesMasterIdLst>
    <p:notesMasterId r:id="rId52"/>
  </p:notesMasterIdLst>
  <p:sldIdLst>
    <p:sldId id="352" r:id="rId3"/>
    <p:sldId id="282" r:id="rId4"/>
    <p:sldId id="283" r:id="rId5"/>
    <p:sldId id="353" r:id="rId6"/>
    <p:sldId id="354" r:id="rId7"/>
    <p:sldId id="355" r:id="rId8"/>
    <p:sldId id="356" r:id="rId9"/>
    <p:sldId id="357" r:id="rId10"/>
    <p:sldId id="358" r:id="rId11"/>
    <p:sldId id="359" r:id="rId12"/>
    <p:sldId id="360" r:id="rId13"/>
    <p:sldId id="361" r:id="rId14"/>
    <p:sldId id="314" r:id="rId15"/>
    <p:sldId id="363" r:id="rId16"/>
    <p:sldId id="362" r:id="rId17"/>
    <p:sldId id="322" r:id="rId18"/>
    <p:sldId id="316" r:id="rId19"/>
    <p:sldId id="366" r:id="rId20"/>
    <p:sldId id="317" r:id="rId21"/>
    <p:sldId id="364" r:id="rId22"/>
    <p:sldId id="367" r:id="rId23"/>
    <p:sldId id="365" r:id="rId24"/>
    <p:sldId id="368" r:id="rId25"/>
    <p:sldId id="369" r:id="rId26"/>
    <p:sldId id="371" r:id="rId27"/>
    <p:sldId id="370" r:id="rId28"/>
    <p:sldId id="372" r:id="rId29"/>
    <p:sldId id="373" r:id="rId30"/>
    <p:sldId id="375" r:id="rId31"/>
    <p:sldId id="374" r:id="rId32"/>
    <p:sldId id="386" r:id="rId33"/>
    <p:sldId id="393" r:id="rId34"/>
    <p:sldId id="391" r:id="rId35"/>
    <p:sldId id="383" r:id="rId36"/>
    <p:sldId id="384" r:id="rId37"/>
    <p:sldId id="385" r:id="rId38"/>
    <p:sldId id="387" r:id="rId39"/>
    <p:sldId id="388" r:id="rId40"/>
    <p:sldId id="329" r:id="rId41"/>
    <p:sldId id="330" r:id="rId42"/>
    <p:sldId id="395" r:id="rId43"/>
    <p:sldId id="396" r:id="rId44"/>
    <p:sldId id="399" r:id="rId45"/>
    <p:sldId id="400" r:id="rId46"/>
    <p:sldId id="402" r:id="rId47"/>
    <p:sldId id="401" r:id="rId48"/>
    <p:sldId id="398" r:id="rId49"/>
    <p:sldId id="403" r:id="rId50"/>
    <p:sldId id="303"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C73DFF-C966-42B2-99B8-6E5966B70E25}" v="1" dt="2025-02-19T22:45:30.39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1282" autoAdjust="0"/>
  </p:normalViewPr>
  <p:slideViewPr>
    <p:cSldViewPr snapToGrid="0">
      <p:cViewPr varScale="1">
        <p:scale>
          <a:sx n="50" d="100"/>
          <a:sy n="50" d="100"/>
        </p:scale>
        <p:origin x="66" y="90"/>
      </p:cViewPr>
      <p:guideLst/>
    </p:cSldViewPr>
  </p:slideViewPr>
  <p:notesTextViewPr>
    <p:cViewPr>
      <p:scale>
        <a:sx n="1" d="1"/>
        <a:sy n="1" d="1"/>
      </p:scale>
      <p:origin x="0" y="0"/>
    </p:cViewPr>
  </p:notesTextViewPr>
  <p:sorterViewPr>
    <p:cViewPr>
      <p:scale>
        <a:sx n="100" d="100"/>
        <a:sy n="100" d="100"/>
      </p:scale>
      <p:origin x="0" y="-1428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microsoft.com/office/2016/11/relationships/changesInfo" Target="changesInfos/changesInfo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z, Lee S. (CDC/NCEZID/DFWED/EDLB)" userId="2f2a2d86-0949-46a4-8abf-a07c88803aba" providerId="ADAL" clId="{66E30596-81CB-4722-AB33-396447A90301}"/>
    <pc:docChg chg="undo custSel addSld modSld">
      <pc:chgData name="Katz, Lee S. (CDC/NCEZID/DFWED/EDLB)" userId="2f2a2d86-0949-46a4-8abf-a07c88803aba" providerId="ADAL" clId="{66E30596-81CB-4722-AB33-396447A90301}" dt="2024-02-14T18:42:10.536" v="920"/>
      <pc:docMkLst>
        <pc:docMk/>
      </pc:docMkLst>
      <pc:sldChg chg="modSp mod">
        <pc:chgData name="Katz, Lee S. (CDC/NCEZID/DFWED/EDLB)" userId="2f2a2d86-0949-46a4-8abf-a07c88803aba" providerId="ADAL" clId="{66E30596-81CB-4722-AB33-396447A90301}" dt="2024-02-14T18:42:10.536" v="920"/>
        <pc:sldMkLst>
          <pc:docMk/>
          <pc:sldMk cId="1481012065" sldId="352"/>
        </pc:sldMkLst>
        <pc:spChg chg="mod">
          <ac:chgData name="Katz, Lee S. (CDC/NCEZID/DFWED/EDLB)" userId="2f2a2d86-0949-46a4-8abf-a07c88803aba" providerId="ADAL" clId="{66E30596-81CB-4722-AB33-396447A90301}" dt="2024-02-14T18:42:10.536" v="920"/>
          <ac:spMkLst>
            <pc:docMk/>
            <pc:sldMk cId="1481012065" sldId="352"/>
            <ac:spMk id="3" creationId="{EA4C775F-BD3B-45FA-9658-73245057DFB5}"/>
          </ac:spMkLst>
        </pc:spChg>
      </pc:sldChg>
      <pc:sldChg chg="modAnim">
        <pc:chgData name="Katz, Lee S. (CDC/NCEZID/DFWED/EDLB)" userId="2f2a2d86-0949-46a4-8abf-a07c88803aba" providerId="ADAL" clId="{66E30596-81CB-4722-AB33-396447A90301}" dt="2024-02-14T18:21:49.885" v="0"/>
        <pc:sldMkLst>
          <pc:docMk/>
          <pc:sldMk cId="602116263" sldId="399"/>
        </pc:sldMkLst>
      </pc:sldChg>
      <pc:sldChg chg="addSp delSp modSp new mod">
        <pc:chgData name="Katz, Lee S. (CDC/NCEZID/DFWED/EDLB)" userId="2f2a2d86-0949-46a4-8abf-a07c88803aba" providerId="ADAL" clId="{66E30596-81CB-4722-AB33-396447A90301}" dt="2024-02-14T18:30:06.038" v="285" actId="20577"/>
        <pc:sldMkLst>
          <pc:docMk/>
          <pc:sldMk cId="1279459798" sldId="400"/>
        </pc:sldMkLst>
        <pc:spChg chg="mod">
          <ac:chgData name="Katz, Lee S. (CDC/NCEZID/DFWED/EDLB)" userId="2f2a2d86-0949-46a4-8abf-a07c88803aba" providerId="ADAL" clId="{66E30596-81CB-4722-AB33-396447A90301}" dt="2024-02-14T18:30:06.038" v="285" actId="20577"/>
          <ac:spMkLst>
            <pc:docMk/>
            <pc:sldMk cId="1279459798" sldId="400"/>
            <ac:spMk id="2" creationId="{377D6FD6-0063-945A-BCE0-64919CE9A30B}"/>
          </ac:spMkLst>
        </pc:spChg>
        <pc:spChg chg="del">
          <ac:chgData name="Katz, Lee S. (CDC/NCEZID/DFWED/EDLB)" userId="2f2a2d86-0949-46a4-8abf-a07c88803aba" providerId="ADAL" clId="{66E30596-81CB-4722-AB33-396447A90301}" dt="2024-02-14T18:22:14.325" v="2"/>
          <ac:spMkLst>
            <pc:docMk/>
            <pc:sldMk cId="1279459798" sldId="400"/>
            <ac:spMk id="3" creationId="{D039DAFA-ED6D-E3D0-3529-0F40557FDFAF}"/>
          </ac:spMkLst>
        </pc:spChg>
        <pc:spChg chg="add del mod">
          <ac:chgData name="Katz, Lee S. (CDC/NCEZID/DFWED/EDLB)" userId="2f2a2d86-0949-46a4-8abf-a07c88803aba" providerId="ADAL" clId="{66E30596-81CB-4722-AB33-396447A90301}" dt="2024-02-14T18:25:19.818" v="107" actId="20577"/>
          <ac:spMkLst>
            <pc:docMk/>
            <pc:sldMk cId="1279459798" sldId="400"/>
            <ac:spMk id="4" creationId="{20B40B54-2AF6-B4E5-3485-063F65C5C77D}"/>
          </ac:spMkLst>
        </pc:spChg>
        <pc:spChg chg="mod">
          <ac:chgData name="Katz, Lee S. (CDC/NCEZID/DFWED/EDLB)" userId="2f2a2d86-0949-46a4-8abf-a07c88803aba" providerId="ADAL" clId="{66E30596-81CB-4722-AB33-396447A90301}" dt="2024-02-14T18:22:17.905" v="3"/>
          <ac:spMkLst>
            <pc:docMk/>
            <pc:sldMk cId="1279459798" sldId="400"/>
            <ac:spMk id="6" creationId="{A0CA2B4D-A3AB-0EB5-5F15-1C203E72C7FD}"/>
          </ac:spMkLst>
        </pc:spChg>
        <pc:picChg chg="add mod">
          <ac:chgData name="Katz, Lee S. (CDC/NCEZID/DFWED/EDLB)" userId="2f2a2d86-0949-46a4-8abf-a07c88803aba" providerId="ADAL" clId="{66E30596-81CB-4722-AB33-396447A90301}" dt="2024-02-14T18:22:14.325" v="2"/>
          <ac:picMkLst>
            <pc:docMk/>
            <pc:sldMk cId="1279459798" sldId="400"/>
            <ac:picMk id="8" creationId="{F15A39CC-7A55-5EC9-2CC9-B43FF0338780}"/>
          </ac:picMkLst>
        </pc:picChg>
        <pc:picChg chg="add del mod">
          <ac:chgData name="Katz, Lee S. (CDC/NCEZID/DFWED/EDLB)" userId="2f2a2d86-0949-46a4-8abf-a07c88803aba" providerId="ADAL" clId="{66E30596-81CB-4722-AB33-396447A90301}" dt="2024-02-14T18:24:40.065" v="5"/>
          <ac:picMkLst>
            <pc:docMk/>
            <pc:sldMk cId="1279459798" sldId="400"/>
            <ac:picMk id="10" creationId="{34365C38-67D0-6BC2-277A-A309D21E1F8D}"/>
          </ac:picMkLst>
        </pc:picChg>
      </pc:sldChg>
      <pc:sldChg chg="addSp delSp modSp new mod modAnim">
        <pc:chgData name="Katz, Lee S. (CDC/NCEZID/DFWED/EDLB)" userId="2f2a2d86-0949-46a4-8abf-a07c88803aba" providerId="ADAL" clId="{66E30596-81CB-4722-AB33-396447A90301}" dt="2024-02-14T18:28:11.928" v="263"/>
        <pc:sldMkLst>
          <pc:docMk/>
          <pc:sldMk cId="878524079" sldId="401"/>
        </pc:sldMkLst>
        <pc:spChg chg="mod">
          <ac:chgData name="Katz, Lee S. (CDC/NCEZID/DFWED/EDLB)" userId="2f2a2d86-0949-46a4-8abf-a07c88803aba" providerId="ADAL" clId="{66E30596-81CB-4722-AB33-396447A90301}" dt="2024-02-14T18:26:32.246" v="195" actId="27636"/>
          <ac:spMkLst>
            <pc:docMk/>
            <pc:sldMk cId="878524079" sldId="401"/>
            <ac:spMk id="2" creationId="{6A420913-091B-9C23-A831-84ABB095860C}"/>
          </ac:spMkLst>
        </pc:spChg>
        <pc:spChg chg="del">
          <ac:chgData name="Katz, Lee S. (CDC/NCEZID/DFWED/EDLB)" userId="2f2a2d86-0949-46a4-8abf-a07c88803aba" providerId="ADAL" clId="{66E30596-81CB-4722-AB33-396447A90301}" dt="2024-02-14T18:25:43.063" v="129"/>
          <ac:spMkLst>
            <pc:docMk/>
            <pc:sldMk cId="878524079" sldId="401"/>
            <ac:spMk id="3" creationId="{7B0F9C21-7F5F-2030-D176-47E0B556ED78}"/>
          </ac:spMkLst>
        </pc:spChg>
        <pc:spChg chg="mod">
          <ac:chgData name="Katz, Lee S. (CDC/NCEZID/DFWED/EDLB)" userId="2f2a2d86-0949-46a4-8abf-a07c88803aba" providerId="ADAL" clId="{66E30596-81CB-4722-AB33-396447A90301}" dt="2024-02-14T18:27:53.144" v="262" actId="113"/>
          <ac:spMkLst>
            <pc:docMk/>
            <pc:sldMk cId="878524079" sldId="401"/>
            <ac:spMk id="4" creationId="{F479D6BF-E402-13C2-90FA-FE9322FAB9B2}"/>
          </ac:spMkLst>
        </pc:spChg>
        <pc:spChg chg="mod">
          <ac:chgData name="Katz, Lee S. (CDC/NCEZID/DFWED/EDLB)" userId="2f2a2d86-0949-46a4-8abf-a07c88803aba" providerId="ADAL" clId="{66E30596-81CB-4722-AB33-396447A90301}" dt="2024-02-14T18:25:38.579" v="128"/>
          <ac:spMkLst>
            <pc:docMk/>
            <pc:sldMk cId="878524079" sldId="401"/>
            <ac:spMk id="6" creationId="{0CCACEA7-8D6F-F47D-6683-2A7E6FA6A2C1}"/>
          </ac:spMkLst>
        </pc:spChg>
        <pc:picChg chg="add mod">
          <ac:chgData name="Katz, Lee S. (CDC/NCEZID/DFWED/EDLB)" userId="2f2a2d86-0949-46a4-8abf-a07c88803aba" providerId="ADAL" clId="{66E30596-81CB-4722-AB33-396447A90301}" dt="2024-02-14T18:25:43.063" v="129"/>
          <ac:picMkLst>
            <pc:docMk/>
            <pc:sldMk cId="878524079" sldId="401"/>
            <ac:picMk id="8" creationId="{84557924-9182-6A22-961B-48E02099DCFA}"/>
          </ac:picMkLst>
        </pc:picChg>
      </pc:sldChg>
      <pc:sldChg chg="addSp delSp modSp new mod modClrScheme modAnim chgLayout modNotesTx">
        <pc:chgData name="Katz, Lee S. (CDC/NCEZID/DFWED/EDLB)" userId="2f2a2d86-0949-46a4-8abf-a07c88803aba" providerId="ADAL" clId="{66E30596-81CB-4722-AB33-396447A90301}" dt="2024-02-14T18:37:31.560" v="900" actId="962"/>
        <pc:sldMkLst>
          <pc:docMk/>
          <pc:sldMk cId="2355434858" sldId="402"/>
        </pc:sldMkLst>
        <pc:spChg chg="mod ord">
          <ac:chgData name="Katz, Lee S. (CDC/NCEZID/DFWED/EDLB)" userId="2f2a2d86-0949-46a4-8abf-a07c88803aba" providerId="ADAL" clId="{66E30596-81CB-4722-AB33-396447A90301}" dt="2024-02-14T18:31:40.782" v="335" actId="700"/>
          <ac:spMkLst>
            <pc:docMk/>
            <pc:sldMk cId="2355434858" sldId="402"/>
            <ac:spMk id="2" creationId="{7022607D-17D8-F69B-767B-BC6E5FD2D135}"/>
          </ac:spMkLst>
        </pc:spChg>
        <pc:spChg chg="del mod ord">
          <ac:chgData name="Katz, Lee S. (CDC/NCEZID/DFWED/EDLB)" userId="2f2a2d86-0949-46a4-8abf-a07c88803aba" providerId="ADAL" clId="{66E30596-81CB-4722-AB33-396447A90301}" dt="2024-02-14T18:31:26.821" v="329" actId="700"/>
          <ac:spMkLst>
            <pc:docMk/>
            <pc:sldMk cId="2355434858" sldId="402"/>
            <ac:spMk id="3" creationId="{17724D41-F3A5-3C26-F0BD-05262282C083}"/>
          </ac:spMkLst>
        </pc:spChg>
        <pc:spChg chg="add del mod ord">
          <ac:chgData name="Katz, Lee S. (CDC/NCEZID/DFWED/EDLB)" userId="2f2a2d86-0949-46a4-8abf-a07c88803aba" providerId="ADAL" clId="{66E30596-81CB-4722-AB33-396447A90301}" dt="2024-02-14T18:31:45.572" v="336" actId="478"/>
          <ac:spMkLst>
            <pc:docMk/>
            <pc:sldMk cId="2355434858" sldId="402"/>
            <ac:spMk id="4" creationId="{0D368E13-BEED-E05A-E2ED-83D75CADF6E2}"/>
          </ac:spMkLst>
        </pc:spChg>
        <pc:spChg chg="mod ord">
          <ac:chgData name="Katz, Lee S. (CDC/NCEZID/DFWED/EDLB)" userId="2f2a2d86-0949-46a4-8abf-a07c88803aba" providerId="ADAL" clId="{66E30596-81CB-4722-AB33-396447A90301}" dt="2024-02-14T18:31:40.782" v="335" actId="700"/>
          <ac:spMkLst>
            <pc:docMk/>
            <pc:sldMk cId="2355434858" sldId="402"/>
            <ac:spMk id="5" creationId="{14798FB6-3C98-4D39-E64C-BA5B04460915}"/>
          </ac:spMkLst>
        </pc:spChg>
        <pc:spChg chg="mod ord">
          <ac:chgData name="Katz, Lee S. (CDC/NCEZID/DFWED/EDLB)" userId="2f2a2d86-0949-46a4-8abf-a07c88803aba" providerId="ADAL" clId="{66E30596-81CB-4722-AB33-396447A90301}" dt="2024-02-14T18:33:32.620" v="376" actId="20577"/>
          <ac:spMkLst>
            <pc:docMk/>
            <pc:sldMk cId="2355434858" sldId="402"/>
            <ac:spMk id="6" creationId="{AEFFCAD1-4F1D-9F7D-2A33-FC80FE294C68}"/>
          </ac:spMkLst>
        </pc:spChg>
        <pc:picChg chg="add del mod">
          <ac:chgData name="Katz, Lee S. (CDC/NCEZID/DFWED/EDLB)" userId="2f2a2d86-0949-46a4-8abf-a07c88803aba" providerId="ADAL" clId="{66E30596-81CB-4722-AB33-396447A90301}" dt="2024-02-14T18:30:41.430" v="315"/>
          <ac:picMkLst>
            <pc:docMk/>
            <pc:sldMk cId="2355434858" sldId="402"/>
            <ac:picMk id="8" creationId="{12D49C29-6FE5-20A8-62D3-414DFC1FE316}"/>
          </ac:picMkLst>
        </pc:picChg>
        <pc:picChg chg="add del mod">
          <ac:chgData name="Katz, Lee S. (CDC/NCEZID/DFWED/EDLB)" userId="2f2a2d86-0949-46a4-8abf-a07c88803aba" providerId="ADAL" clId="{66E30596-81CB-4722-AB33-396447A90301}" dt="2024-02-14T18:30:49.868" v="317"/>
          <ac:picMkLst>
            <pc:docMk/>
            <pc:sldMk cId="2355434858" sldId="402"/>
            <ac:picMk id="10" creationId="{BD18BEB6-42D5-26E2-AB66-0B2E1C734E4D}"/>
          </ac:picMkLst>
        </pc:picChg>
        <pc:picChg chg="add del mod">
          <ac:chgData name="Katz, Lee S. (CDC/NCEZID/DFWED/EDLB)" userId="2f2a2d86-0949-46a4-8abf-a07c88803aba" providerId="ADAL" clId="{66E30596-81CB-4722-AB33-396447A90301}" dt="2024-02-14T18:30:55.535" v="319"/>
          <ac:picMkLst>
            <pc:docMk/>
            <pc:sldMk cId="2355434858" sldId="402"/>
            <ac:picMk id="12" creationId="{750B8730-F4F0-6E46-A864-660436BE3DA3}"/>
          </ac:picMkLst>
        </pc:picChg>
        <pc:picChg chg="add del">
          <ac:chgData name="Katz, Lee S. (CDC/NCEZID/DFWED/EDLB)" userId="2f2a2d86-0949-46a4-8abf-a07c88803aba" providerId="ADAL" clId="{66E30596-81CB-4722-AB33-396447A90301}" dt="2024-02-14T18:30:58.509" v="321"/>
          <ac:picMkLst>
            <pc:docMk/>
            <pc:sldMk cId="2355434858" sldId="402"/>
            <ac:picMk id="13" creationId="{90A70F82-51E9-B9B0-2F8B-F891239DF37B}"/>
          </ac:picMkLst>
        </pc:picChg>
        <pc:picChg chg="add mod">
          <ac:chgData name="Katz, Lee S. (CDC/NCEZID/DFWED/EDLB)" userId="2f2a2d86-0949-46a4-8abf-a07c88803aba" providerId="ADAL" clId="{66E30596-81CB-4722-AB33-396447A90301}" dt="2024-02-14T18:36:23.218" v="444" actId="962"/>
          <ac:picMkLst>
            <pc:docMk/>
            <pc:sldMk cId="2355434858" sldId="402"/>
            <ac:picMk id="15" creationId="{1BB819E9-A56C-94F5-44D6-5106556B96D5}"/>
          </ac:picMkLst>
        </pc:picChg>
        <pc:picChg chg="add mod">
          <ac:chgData name="Katz, Lee S. (CDC/NCEZID/DFWED/EDLB)" userId="2f2a2d86-0949-46a4-8abf-a07c88803aba" providerId="ADAL" clId="{66E30596-81CB-4722-AB33-396447A90301}" dt="2024-02-14T18:36:40.093" v="618" actId="962"/>
          <ac:picMkLst>
            <pc:docMk/>
            <pc:sldMk cId="2355434858" sldId="402"/>
            <ac:picMk id="17" creationId="{BB5DAF45-7C8D-4269-3B85-76401C6B445A}"/>
          </ac:picMkLst>
        </pc:picChg>
        <pc:picChg chg="add mod">
          <ac:chgData name="Katz, Lee S. (CDC/NCEZID/DFWED/EDLB)" userId="2f2a2d86-0949-46a4-8abf-a07c88803aba" providerId="ADAL" clId="{66E30596-81CB-4722-AB33-396447A90301}" dt="2024-02-14T18:36:59.841" v="700" actId="962"/>
          <ac:picMkLst>
            <pc:docMk/>
            <pc:sldMk cId="2355434858" sldId="402"/>
            <ac:picMk id="19" creationId="{2901643C-6A6E-AF17-9452-5187DF659E71}"/>
          </ac:picMkLst>
        </pc:picChg>
        <pc:picChg chg="add mod">
          <ac:chgData name="Katz, Lee S. (CDC/NCEZID/DFWED/EDLB)" userId="2f2a2d86-0949-46a4-8abf-a07c88803aba" providerId="ADAL" clId="{66E30596-81CB-4722-AB33-396447A90301}" dt="2024-02-14T18:37:31.560" v="900" actId="962"/>
          <ac:picMkLst>
            <pc:docMk/>
            <pc:sldMk cId="2355434858" sldId="402"/>
            <ac:picMk id="21" creationId="{10DF2039-C282-A463-4F5A-7D5F213EFE3B}"/>
          </ac:picMkLst>
        </pc:picChg>
      </pc:sldChg>
    </pc:docChg>
  </pc:docChgLst>
  <pc:docChgLst>
    <pc:chgData name="Katz, Lee S. (CDC/DDID/NCEZID/DFWED)" userId="2f2a2d86-0949-46a4-8abf-a07c88803aba" providerId="ADAL" clId="{68E12836-914D-4DFC-9773-0A06AB5C0E99}"/>
    <pc:docChg chg="custSel addSld modSld sldOrd">
      <pc:chgData name="Katz, Lee S. (CDC/DDID/NCEZID/DFWED)" userId="2f2a2d86-0949-46a4-8abf-a07c88803aba" providerId="ADAL" clId="{68E12836-914D-4DFC-9773-0A06AB5C0E99}" dt="2022-09-23T01:10:57.792" v="345" actId="680"/>
      <pc:docMkLst>
        <pc:docMk/>
      </pc:docMkLst>
      <pc:sldChg chg="addSp modSp add mod modNotesTx">
        <pc:chgData name="Katz, Lee S. (CDC/DDID/NCEZID/DFWED)" userId="2f2a2d86-0949-46a4-8abf-a07c88803aba" providerId="ADAL" clId="{68E12836-914D-4DFC-9773-0A06AB5C0E99}" dt="2022-09-23T01:07:12.657" v="344" actId="20577"/>
        <pc:sldMkLst>
          <pc:docMk/>
          <pc:sldMk cId="197049947" sldId="282"/>
        </pc:sldMkLst>
        <pc:spChg chg="mod">
          <ac:chgData name="Katz, Lee S. (CDC/DDID/NCEZID/DFWED)" userId="2f2a2d86-0949-46a4-8abf-a07c88803aba" providerId="ADAL" clId="{68E12836-914D-4DFC-9773-0A06AB5C0E99}" dt="2022-09-23T01:07:12.657" v="344" actId="20577"/>
          <ac:spMkLst>
            <pc:docMk/>
            <pc:sldMk cId="197049947" sldId="282"/>
            <ac:spMk id="3" creationId="{00000000-0000-0000-0000-000000000000}"/>
          </ac:spMkLst>
        </pc:spChg>
        <pc:picChg chg="add mod">
          <ac:chgData name="Katz, Lee S. (CDC/DDID/NCEZID/DFWED)" userId="2f2a2d86-0949-46a4-8abf-a07c88803aba" providerId="ADAL" clId="{68E12836-914D-4DFC-9773-0A06AB5C0E99}" dt="2022-09-23T01:04:36.636" v="331" actId="1076"/>
          <ac:picMkLst>
            <pc:docMk/>
            <pc:sldMk cId="197049947" sldId="282"/>
            <ac:picMk id="7" creationId="{B8383BB9-F171-4483-BA17-D85C688710E2}"/>
          </ac:picMkLst>
        </pc:picChg>
        <pc:picChg chg="add mod">
          <ac:chgData name="Katz, Lee S. (CDC/DDID/NCEZID/DFWED)" userId="2f2a2d86-0949-46a4-8abf-a07c88803aba" providerId="ADAL" clId="{68E12836-914D-4DFC-9773-0A06AB5C0E99}" dt="2022-09-23T01:06:27.628" v="333" actId="1076"/>
          <ac:picMkLst>
            <pc:docMk/>
            <pc:sldMk cId="197049947" sldId="282"/>
            <ac:picMk id="9" creationId="{BBBAE4DD-E61F-41ED-95E2-F4554351D69C}"/>
          </ac:picMkLst>
        </pc:picChg>
      </pc:sldChg>
      <pc:sldChg chg="add">
        <pc:chgData name="Katz, Lee S. (CDC/DDID/NCEZID/DFWED)" userId="2f2a2d86-0949-46a4-8abf-a07c88803aba" providerId="ADAL" clId="{68E12836-914D-4DFC-9773-0A06AB5C0E99}" dt="2022-09-23T00:49:31.307" v="0"/>
        <pc:sldMkLst>
          <pc:docMk/>
          <pc:sldMk cId="2537911014" sldId="283"/>
        </pc:sldMkLst>
      </pc:sldChg>
      <pc:sldChg chg="add">
        <pc:chgData name="Katz, Lee S. (CDC/DDID/NCEZID/DFWED)" userId="2f2a2d86-0949-46a4-8abf-a07c88803aba" providerId="ADAL" clId="{68E12836-914D-4DFC-9773-0A06AB5C0E99}" dt="2022-09-23T00:49:31.307" v="0"/>
        <pc:sldMkLst>
          <pc:docMk/>
          <pc:sldMk cId="3442775217" sldId="289"/>
        </pc:sldMkLst>
      </pc:sldChg>
      <pc:sldChg chg="add">
        <pc:chgData name="Katz, Lee S. (CDC/DDID/NCEZID/DFWED)" userId="2f2a2d86-0949-46a4-8abf-a07c88803aba" providerId="ADAL" clId="{68E12836-914D-4DFC-9773-0A06AB5C0E99}" dt="2022-09-23T00:49:31.307" v="0"/>
        <pc:sldMkLst>
          <pc:docMk/>
          <pc:sldMk cId="136249972" sldId="311"/>
        </pc:sldMkLst>
      </pc:sldChg>
      <pc:sldChg chg="add">
        <pc:chgData name="Katz, Lee S. (CDC/DDID/NCEZID/DFWED)" userId="2f2a2d86-0949-46a4-8abf-a07c88803aba" providerId="ADAL" clId="{68E12836-914D-4DFC-9773-0A06AB5C0E99}" dt="2022-09-23T00:49:31.307" v="0"/>
        <pc:sldMkLst>
          <pc:docMk/>
          <pc:sldMk cId="3338704499" sldId="314"/>
        </pc:sldMkLst>
      </pc:sldChg>
      <pc:sldChg chg="add">
        <pc:chgData name="Katz, Lee S. (CDC/DDID/NCEZID/DFWED)" userId="2f2a2d86-0949-46a4-8abf-a07c88803aba" providerId="ADAL" clId="{68E12836-914D-4DFC-9773-0A06AB5C0E99}" dt="2022-09-23T00:49:31.307" v="0"/>
        <pc:sldMkLst>
          <pc:docMk/>
          <pc:sldMk cId="1064334031" sldId="316"/>
        </pc:sldMkLst>
      </pc:sldChg>
      <pc:sldChg chg="add">
        <pc:chgData name="Katz, Lee S. (CDC/DDID/NCEZID/DFWED)" userId="2f2a2d86-0949-46a4-8abf-a07c88803aba" providerId="ADAL" clId="{68E12836-914D-4DFC-9773-0A06AB5C0E99}" dt="2022-09-23T00:49:31.307" v="0"/>
        <pc:sldMkLst>
          <pc:docMk/>
          <pc:sldMk cId="3199501431" sldId="317"/>
        </pc:sldMkLst>
      </pc:sldChg>
      <pc:sldChg chg="add">
        <pc:chgData name="Katz, Lee S. (CDC/DDID/NCEZID/DFWED)" userId="2f2a2d86-0949-46a4-8abf-a07c88803aba" providerId="ADAL" clId="{68E12836-914D-4DFC-9773-0A06AB5C0E99}" dt="2022-09-23T00:49:31.307" v="0"/>
        <pc:sldMkLst>
          <pc:docMk/>
          <pc:sldMk cId="1354609259" sldId="322"/>
        </pc:sldMkLst>
      </pc:sldChg>
      <pc:sldChg chg="add">
        <pc:chgData name="Katz, Lee S. (CDC/DDID/NCEZID/DFWED)" userId="2f2a2d86-0949-46a4-8abf-a07c88803aba" providerId="ADAL" clId="{68E12836-914D-4DFC-9773-0A06AB5C0E99}" dt="2022-09-23T00:49:31.307" v="0"/>
        <pc:sldMkLst>
          <pc:docMk/>
          <pc:sldMk cId="4214817482" sldId="351"/>
        </pc:sldMkLst>
      </pc:sldChg>
      <pc:sldChg chg="modSp new mod ord">
        <pc:chgData name="Katz, Lee S. (CDC/DDID/NCEZID/DFWED)" userId="2f2a2d86-0949-46a4-8abf-a07c88803aba" providerId="ADAL" clId="{68E12836-914D-4DFC-9773-0A06AB5C0E99}" dt="2022-09-23T00:53:35.291" v="35" actId="20577"/>
        <pc:sldMkLst>
          <pc:docMk/>
          <pc:sldMk cId="1481012065" sldId="352"/>
        </pc:sldMkLst>
        <pc:spChg chg="mod">
          <ac:chgData name="Katz, Lee S. (CDC/DDID/NCEZID/DFWED)" userId="2f2a2d86-0949-46a4-8abf-a07c88803aba" providerId="ADAL" clId="{68E12836-914D-4DFC-9773-0A06AB5C0E99}" dt="2022-09-23T00:53:24.107" v="25" actId="20577"/>
          <ac:spMkLst>
            <pc:docMk/>
            <pc:sldMk cId="1481012065" sldId="352"/>
            <ac:spMk id="2" creationId="{A54AC7FB-5A89-4855-86E3-D9A32D9F221F}"/>
          </ac:spMkLst>
        </pc:spChg>
        <pc:spChg chg="mod">
          <ac:chgData name="Katz, Lee S. (CDC/DDID/NCEZID/DFWED)" userId="2f2a2d86-0949-46a4-8abf-a07c88803aba" providerId="ADAL" clId="{68E12836-914D-4DFC-9773-0A06AB5C0E99}" dt="2022-09-23T00:53:35.291" v="35" actId="20577"/>
          <ac:spMkLst>
            <pc:docMk/>
            <pc:sldMk cId="1481012065" sldId="352"/>
            <ac:spMk id="3" creationId="{EA4C775F-BD3B-45FA-9658-73245057DFB5}"/>
          </ac:spMkLst>
        </pc:spChg>
      </pc:sldChg>
      <pc:sldChg chg="new">
        <pc:chgData name="Katz, Lee S. (CDC/DDID/NCEZID/DFWED)" userId="2f2a2d86-0949-46a4-8abf-a07c88803aba" providerId="ADAL" clId="{68E12836-914D-4DFC-9773-0A06AB5C0E99}" dt="2022-09-23T01:10:57.792" v="345" actId="680"/>
        <pc:sldMkLst>
          <pc:docMk/>
          <pc:sldMk cId="616306799" sldId="353"/>
        </pc:sldMkLst>
      </pc:sldChg>
    </pc:docChg>
  </pc:docChgLst>
  <pc:docChgLst>
    <pc:chgData name="Katz, Lee S. (CDC/DDID/NCEZID/DFWED)" userId="2f2a2d86-0949-46a4-8abf-a07c88803aba" providerId="ADAL" clId="{22A8264E-4A58-4F86-8BD5-02D50E2B4C51}"/>
    <pc:docChg chg="custSel addSld delSld modSld">
      <pc:chgData name="Katz, Lee S. (CDC/DDID/NCEZID/DFWED)" userId="2f2a2d86-0949-46a4-8abf-a07c88803aba" providerId="ADAL" clId="{22A8264E-4A58-4F86-8BD5-02D50E2B4C51}" dt="2023-09-28T21:51:09.363" v="148"/>
      <pc:docMkLst>
        <pc:docMk/>
      </pc:docMkLst>
      <pc:sldChg chg="modSp mod">
        <pc:chgData name="Katz, Lee S. (CDC/DDID/NCEZID/DFWED)" userId="2f2a2d86-0949-46a4-8abf-a07c88803aba" providerId="ADAL" clId="{22A8264E-4A58-4F86-8BD5-02D50E2B4C51}" dt="2023-09-28T16:39:01.406" v="5" actId="20577"/>
        <pc:sldMkLst>
          <pc:docMk/>
          <pc:sldMk cId="1481012065" sldId="352"/>
        </pc:sldMkLst>
        <pc:spChg chg="mod">
          <ac:chgData name="Katz, Lee S. (CDC/DDID/NCEZID/DFWED)" userId="2f2a2d86-0949-46a4-8abf-a07c88803aba" providerId="ADAL" clId="{22A8264E-4A58-4F86-8BD5-02D50E2B4C51}" dt="2023-09-28T16:39:01.406" v="5" actId="20577"/>
          <ac:spMkLst>
            <pc:docMk/>
            <pc:sldMk cId="1481012065" sldId="352"/>
            <ac:spMk id="3" creationId="{EA4C775F-BD3B-45FA-9658-73245057DFB5}"/>
          </ac:spMkLst>
        </pc:spChg>
      </pc:sldChg>
      <pc:sldChg chg="addSp modSp mod">
        <pc:chgData name="Katz, Lee S. (CDC/DDID/NCEZID/DFWED)" userId="2f2a2d86-0949-46a4-8abf-a07c88803aba" providerId="ADAL" clId="{22A8264E-4A58-4F86-8BD5-02D50E2B4C51}" dt="2023-09-28T20:47:01.640" v="88" actId="1038"/>
        <pc:sldMkLst>
          <pc:docMk/>
          <pc:sldMk cId="616306799" sldId="353"/>
        </pc:sldMkLst>
        <pc:spChg chg="add mod">
          <ac:chgData name="Katz, Lee S. (CDC/DDID/NCEZID/DFWED)" userId="2f2a2d86-0949-46a4-8abf-a07c88803aba" providerId="ADAL" clId="{22A8264E-4A58-4F86-8BD5-02D50E2B4C51}" dt="2023-09-28T20:47:01.640" v="88" actId="1038"/>
          <ac:spMkLst>
            <pc:docMk/>
            <pc:sldMk cId="616306799" sldId="353"/>
            <ac:spMk id="3" creationId="{43F8A3F2-3F2B-A275-2565-023AA2A1E7A9}"/>
          </ac:spMkLst>
        </pc:spChg>
        <pc:picChg chg="add mod">
          <ac:chgData name="Katz, Lee S. (CDC/DDID/NCEZID/DFWED)" userId="2f2a2d86-0949-46a4-8abf-a07c88803aba" providerId="ADAL" clId="{22A8264E-4A58-4F86-8BD5-02D50E2B4C51}" dt="2023-09-28T20:46:57.059" v="66" actId="1076"/>
          <ac:picMkLst>
            <pc:docMk/>
            <pc:sldMk cId="616306799" sldId="353"/>
            <ac:picMk id="4" creationId="{2E6098B6-2319-6A99-0941-53DF8F36C33D}"/>
          </ac:picMkLst>
        </pc:picChg>
      </pc:sldChg>
      <pc:sldChg chg="addSp modSp mod">
        <pc:chgData name="Katz, Lee S. (CDC/DDID/NCEZID/DFWED)" userId="2f2a2d86-0949-46a4-8abf-a07c88803aba" providerId="ADAL" clId="{22A8264E-4A58-4F86-8BD5-02D50E2B4C51}" dt="2023-09-28T16:40:58.608" v="59" actId="14100"/>
        <pc:sldMkLst>
          <pc:docMk/>
          <pc:sldMk cId="3885798271" sldId="355"/>
        </pc:sldMkLst>
        <pc:spChg chg="add mod">
          <ac:chgData name="Katz, Lee S. (CDC/DDID/NCEZID/DFWED)" userId="2f2a2d86-0949-46a4-8abf-a07c88803aba" providerId="ADAL" clId="{22A8264E-4A58-4F86-8BD5-02D50E2B4C51}" dt="2023-09-28T16:40:58.608" v="59" actId="14100"/>
          <ac:spMkLst>
            <pc:docMk/>
            <pc:sldMk cId="3885798271" sldId="355"/>
            <ac:spMk id="3" creationId="{CA36475D-4FB5-EAF2-FB50-1F04EBFB8803}"/>
          </ac:spMkLst>
        </pc:spChg>
        <pc:picChg chg="add mod">
          <ac:chgData name="Katz, Lee S. (CDC/DDID/NCEZID/DFWED)" userId="2f2a2d86-0949-46a4-8abf-a07c88803aba" providerId="ADAL" clId="{22A8264E-4A58-4F86-8BD5-02D50E2B4C51}" dt="2023-09-28T16:40:55.262" v="58" actId="1076"/>
          <ac:picMkLst>
            <pc:docMk/>
            <pc:sldMk cId="3885798271" sldId="355"/>
            <ac:picMk id="6" creationId="{038BFC11-EBB3-449A-0A70-5B4C091AAB93}"/>
          </ac:picMkLst>
        </pc:picChg>
      </pc:sldChg>
      <pc:sldChg chg="del">
        <pc:chgData name="Katz, Lee S. (CDC/DDID/NCEZID/DFWED)" userId="2f2a2d86-0949-46a4-8abf-a07c88803aba" providerId="ADAL" clId="{22A8264E-4A58-4F86-8BD5-02D50E2B4C51}" dt="2023-09-28T21:10:00.341" v="89" actId="47"/>
        <pc:sldMkLst>
          <pc:docMk/>
          <pc:sldMk cId="1340958394" sldId="392"/>
        </pc:sldMkLst>
      </pc:sldChg>
      <pc:sldChg chg="modSp mod">
        <pc:chgData name="Katz, Lee S. (CDC/DDID/NCEZID/DFWED)" userId="2f2a2d86-0949-46a4-8abf-a07c88803aba" providerId="ADAL" clId="{22A8264E-4A58-4F86-8BD5-02D50E2B4C51}" dt="2023-09-28T16:41:41.775" v="60" actId="20577"/>
        <pc:sldMkLst>
          <pc:docMk/>
          <pc:sldMk cId="1525353170" sldId="398"/>
        </pc:sldMkLst>
        <pc:spChg chg="mod">
          <ac:chgData name="Katz, Lee S. (CDC/DDID/NCEZID/DFWED)" userId="2f2a2d86-0949-46a4-8abf-a07c88803aba" providerId="ADAL" clId="{22A8264E-4A58-4F86-8BD5-02D50E2B4C51}" dt="2023-09-28T16:41:41.775" v="60" actId="20577"/>
          <ac:spMkLst>
            <pc:docMk/>
            <pc:sldMk cId="1525353170" sldId="398"/>
            <ac:spMk id="5" creationId="{57654FC9-71F3-49F3-BE1B-89496347EB9F}"/>
          </ac:spMkLst>
        </pc:spChg>
      </pc:sldChg>
      <pc:sldChg chg="addSp delSp modSp new mod modClrScheme chgLayout">
        <pc:chgData name="Katz, Lee S. (CDC/DDID/NCEZID/DFWED)" userId="2f2a2d86-0949-46a4-8abf-a07c88803aba" providerId="ADAL" clId="{22A8264E-4A58-4F86-8BD5-02D50E2B4C51}" dt="2023-09-28T21:51:09.363" v="148"/>
        <pc:sldMkLst>
          <pc:docMk/>
          <pc:sldMk cId="602116263" sldId="399"/>
        </pc:sldMkLst>
        <pc:spChg chg="del mod ord">
          <ac:chgData name="Katz, Lee S. (CDC/DDID/NCEZID/DFWED)" userId="2f2a2d86-0949-46a4-8abf-a07c88803aba" providerId="ADAL" clId="{22A8264E-4A58-4F86-8BD5-02D50E2B4C51}" dt="2023-09-28T21:48:46.664" v="91" actId="700"/>
          <ac:spMkLst>
            <pc:docMk/>
            <pc:sldMk cId="602116263" sldId="399"/>
            <ac:spMk id="2" creationId="{521DA5D7-C616-5290-00FA-61F1D6918C43}"/>
          </ac:spMkLst>
        </pc:spChg>
        <pc:spChg chg="mod ord">
          <ac:chgData name="Katz, Lee S. (CDC/DDID/NCEZID/DFWED)" userId="2f2a2d86-0949-46a4-8abf-a07c88803aba" providerId="ADAL" clId="{22A8264E-4A58-4F86-8BD5-02D50E2B4C51}" dt="2023-09-28T21:51:04.540" v="146" actId="700"/>
          <ac:spMkLst>
            <pc:docMk/>
            <pc:sldMk cId="602116263" sldId="399"/>
            <ac:spMk id="3" creationId="{E69C35F3-0EAF-1A16-C910-896DC269D4D4}"/>
          </ac:spMkLst>
        </pc:spChg>
        <pc:spChg chg="add mod ord">
          <ac:chgData name="Katz, Lee S. (CDC/DDID/NCEZID/DFWED)" userId="2f2a2d86-0949-46a4-8abf-a07c88803aba" providerId="ADAL" clId="{22A8264E-4A58-4F86-8BD5-02D50E2B4C51}" dt="2023-09-28T21:51:04.540" v="146" actId="700"/>
          <ac:spMkLst>
            <pc:docMk/>
            <pc:sldMk cId="602116263" sldId="399"/>
            <ac:spMk id="4" creationId="{96CCFA9F-593A-2057-51C8-BAE7F6489DE4}"/>
          </ac:spMkLst>
        </pc:spChg>
        <pc:spChg chg="add del mod ord">
          <ac:chgData name="Katz, Lee S. (CDC/DDID/NCEZID/DFWED)" userId="2f2a2d86-0949-46a4-8abf-a07c88803aba" providerId="ADAL" clId="{22A8264E-4A58-4F86-8BD5-02D50E2B4C51}" dt="2023-09-28T21:50:34.468" v="140"/>
          <ac:spMkLst>
            <pc:docMk/>
            <pc:sldMk cId="602116263" sldId="399"/>
            <ac:spMk id="5" creationId="{D0400987-D4E9-3152-8E6F-31AB1306FCFF}"/>
          </ac:spMkLst>
        </pc:spChg>
        <pc:spChg chg="add del mod ord">
          <ac:chgData name="Katz, Lee S. (CDC/DDID/NCEZID/DFWED)" userId="2f2a2d86-0949-46a4-8abf-a07c88803aba" providerId="ADAL" clId="{22A8264E-4A58-4F86-8BD5-02D50E2B4C51}" dt="2023-09-28T21:50:43.369" v="142" actId="700"/>
          <ac:spMkLst>
            <pc:docMk/>
            <pc:sldMk cId="602116263" sldId="399"/>
            <ac:spMk id="6" creationId="{DB59C8AD-7C2F-D5B5-2011-129FD976B4E2}"/>
          </ac:spMkLst>
        </pc:spChg>
        <pc:spChg chg="add del mod ord">
          <ac:chgData name="Katz, Lee S. (CDC/DDID/NCEZID/DFWED)" userId="2f2a2d86-0949-46a4-8abf-a07c88803aba" providerId="ADAL" clId="{22A8264E-4A58-4F86-8BD5-02D50E2B4C51}" dt="2023-09-28T21:51:04.540" v="146" actId="700"/>
          <ac:spMkLst>
            <pc:docMk/>
            <pc:sldMk cId="602116263" sldId="399"/>
            <ac:spMk id="7" creationId="{E1D16A9E-AA9B-906B-F53E-07D9AF4698AB}"/>
          </ac:spMkLst>
        </pc:spChg>
        <pc:spChg chg="add del mod ord">
          <ac:chgData name="Katz, Lee S. (CDC/DDID/NCEZID/DFWED)" userId="2f2a2d86-0949-46a4-8abf-a07c88803aba" providerId="ADAL" clId="{22A8264E-4A58-4F86-8BD5-02D50E2B4C51}" dt="2023-09-28T21:51:04.540" v="146" actId="700"/>
          <ac:spMkLst>
            <pc:docMk/>
            <pc:sldMk cId="602116263" sldId="399"/>
            <ac:spMk id="8" creationId="{FF1A9412-9E02-6F0E-1DB6-B1DD30028953}"/>
          </ac:spMkLst>
        </pc:spChg>
        <pc:spChg chg="add del mod ord">
          <ac:chgData name="Katz, Lee S. (CDC/DDID/NCEZID/DFWED)" userId="2f2a2d86-0949-46a4-8abf-a07c88803aba" providerId="ADAL" clId="{22A8264E-4A58-4F86-8BD5-02D50E2B4C51}" dt="2023-09-28T21:50:52.868" v="143"/>
          <ac:spMkLst>
            <pc:docMk/>
            <pc:sldMk cId="602116263" sldId="399"/>
            <ac:spMk id="9" creationId="{EFF33ADB-6245-BE90-9755-2877317A178E}"/>
          </ac:spMkLst>
        </pc:spChg>
        <pc:spChg chg="add del mod">
          <ac:chgData name="Katz, Lee S. (CDC/DDID/NCEZID/DFWED)" userId="2f2a2d86-0949-46a4-8abf-a07c88803aba" providerId="ADAL" clId="{22A8264E-4A58-4F86-8BD5-02D50E2B4C51}" dt="2023-09-28T21:51:08.175" v="147" actId="21"/>
          <ac:spMkLst>
            <pc:docMk/>
            <pc:sldMk cId="602116263" sldId="399"/>
            <ac:spMk id="11" creationId="{8B6A15F5-4B4F-B18B-C7B2-E8859E9F73D0}"/>
          </ac:spMkLst>
        </pc:spChg>
        <pc:spChg chg="add del mod ord">
          <ac:chgData name="Katz, Lee S. (CDC/DDID/NCEZID/DFWED)" userId="2f2a2d86-0949-46a4-8abf-a07c88803aba" providerId="ADAL" clId="{22A8264E-4A58-4F86-8BD5-02D50E2B4C51}" dt="2023-09-28T21:51:09.363" v="148"/>
          <ac:spMkLst>
            <pc:docMk/>
            <pc:sldMk cId="602116263" sldId="399"/>
            <ac:spMk id="12" creationId="{8009ED9C-94C5-8172-5CEA-99758339E4F0}"/>
          </ac:spMkLst>
        </pc:spChg>
        <pc:spChg chg="add mod">
          <ac:chgData name="Katz, Lee S. (CDC/DDID/NCEZID/DFWED)" userId="2f2a2d86-0949-46a4-8abf-a07c88803aba" providerId="ADAL" clId="{22A8264E-4A58-4F86-8BD5-02D50E2B4C51}" dt="2023-09-28T21:51:09.363" v="148"/>
          <ac:spMkLst>
            <pc:docMk/>
            <pc:sldMk cId="602116263" sldId="399"/>
            <ac:spMk id="13" creationId="{654EDC62-337B-E3F1-DF22-3B5683441580}"/>
          </ac:spMkLst>
        </pc:spChg>
        <pc:picChg chg="add mod">
          <ac:chgData name="Katz, Lee S. (CDC/DDID/NCEZID/DFWED)" userId="2f2a2d86-0949-46a4-8abf-a07c88803aba" providerId="ADAL" clId="{22A8264E-4A58-4F86-8BD5-02D50E2B4C51}" dt="2023-09-28T21:49:36.616" v="139" actId="1076"/>
          <ac:picMkLst>
            <pc:docMk/>
            <pc:sldMk cId="602116263" sldId="399"/>
            <ac:picMk id="1026" creationId="{8B4F763E-1899-9CD4-04D2-68724D4F314D}"/>
          </ac:picMkLst>
        </pc:picChg>
        <pc:picChg chg="add mod ord">
          <ac:chgData name="Katz, Lee S. (CDC/DDID/NCEZID/DFWED)" userId="2f2a2d86-0949-46a4-8abf-a07c88803aba" providerId="ADAL" clId="{22A8264E-4A58-4F86-8BD5-02D50E2B4C51}" dt="2023-09-28T21:51:04.540" v="146" actId="700"/>
          <ac:picMkLst>
            <pc:docMk/>
            <pc:sldMk cId="602116263" sldId="399"/>
            <ac:picMk id="1028" creationId="{C166D63E-C5AE-BD5D-EBAE-B2F2174801DB}"/>
          </ac:picMkLst>
        </pc:picChg>
        <pc:picChg chg="add mod ord">
          <ac:chgData name="Katz, Lee S. (CDC/DDID/NCEZID/DFWED)" userId="2f2a2d86-0949-46a4-8abf-a07c88803aba" providerId="ADAL" clId="{22A8264E-4A58-4F86-8BD5-02D50E2B4C51}" dt="2023-09-28T21:51:04.540" v="146" actId="700"/>
          <ac:picMkLst>
            <pc:docMk/>
            <pc:sldMk cId="602116263" sldId="399"/>
            <ac:picMk id="1030" creationId="{A9E726E4-7C4C-CAE0-D3E5-54122E9A0CB0}"/>
          </ac:picMkLst>
        </pc:picChg>
      </pc:sldChg>
    </pc:docChg>
  </pc:docChgLst>
  <pc:docChgLst>
    <pc:chgData name="Katz, Lee S. (CDC/DDID/NCEZID/DFWED)" userId="2f2a2d86-0949-46a4-8abf-a07c88803aba" providerId="ADAL" clId="{51AA55BD-9B96-42DF-A607-B9CE4B299EB4}"/>
    <pc:docChg chg="modSld sldOrd">
      <pc:chgData name="Katz, Lee S. (CDC/DDID/NCEZID/DFWED)" userId="2f2a2d86-0949-46a4-8abf-a07c88803aba" providerId="ADAL" clId="{51AA55BD-9B96-42DF-A607-B9CE4B299EB4}" dt="2023-02-16T00:03:53.163" v="271" actId="58"/>
      <pc:docMkLst>
        <pc:docMk/>
      </pc:docMkLst>
      <pc:sldChg chg="modNotesTx">
        <pc:chgData name="Katz, Lee S. (CDC/DDID/NCEZID/DFWED)" userId="2f2a2d86-0949-46a4-8abf-a07c88803aba" providerId="ADAL" clId="{51AA55BD-9B96-42DF-A607-B9CE4B299EB4}" dt="2023-02-15T21:29:21.725" v="34" actId="20577"/>
        <pc:sldMkLst>
          <pc:docMk/>
          <pc:sldMk cId="1064334031" sldId="316"/>
        </pc:sldMkLst>
      </pc:sldChg>
      <pc:sldChg chg="modNotesTx">
        <pc:chgData name="Katz, Lee S. (CDC/DDID/NCEZID/DFWED)" userId="2f2a2d86-0949-46a4-8abf-a07c88803aba" providerId="ADAL" clId="{51AA55BD-9B96-42DF-A607-B9CE4B299EB4}" dt="2023-02-15T21:29:55.955" v="152" actId="20577"/>
        <pc:sldMkLst>
          <pc:docMk/>
          <pc:sldMk cId="3199501431" sldId="317"/>
        </pc:sldMkLst>
      </pc:sldChg>
      <pc:sldChg chg="modSp mod">
        <pc:chgData name="Katz, Lee S. (CDC/DDID/NCEZID/DFWED)" userId="2f2a2d86-0949-46a4-8abf-a07c88803aba" providerId="ADAL" clId="{51AA55BD-9B96-42DF-A607-B9CE4B299EB4}" dt="2023-02-15T21:35:51.804" v="270" actId="20577"/>
        <pc:sldMkLst>
          <pc:docMk/>
          <pc:sldMk cId="1481012065" sldId="352"/>
        </pc:sldMkLst>
        <pc:spChg chg="mod">
          <ac:chgData name="Katz, Lee S. (CDC/DDID/NCEZID/DFWED)" userId="2f2a2d86-0949-46a4-8abf-a07c88803aba" providerId="ADAL" clId="{51AA55BD-9B96-42DF-A607-B9CE4B299EB4}" dt="2023-02-15T21:35:51.804" v="270" actId="20577"/>
          <ac:spMkLst>
            <pc:docMk/>
            <pc:sldMk cId="1481012065" sldId="352"/>
            <ac:spMk id="3" creationId="{EA4C775F-BD3B-45FA-9658-73245057DFB5}"/>
          </ac:spMkLst>
        </pc:spChg>
      </pc:sldChg>
      <pc:sldChg chg="modSp mod">
        <pc:chgData name="Katz, Lee S. (CDC/DDID/NCEZID/DFWED)" userId="2f2a2d86-0949-46a4-8abf-a07c88803aba" providerId="ADAL" clId="{51AA55BD-9B96-42DF-A607-B9CE4B299EB4}" dt="2023-02-16T00:03:53.163" v="271" actId="58"/>
        <pc:sldMkLst>
          <pc:docMk/>
          <pc:sldMk cId="3569986299" sldId="361"/>
        </pc:sldMkLst>
        <pc:spChg chg="mod">
          <ac:chgData name="Katz, Lee S. (CDC/DDID/NCEZID/DFWED)" userId="2f2a2d86-0949-46a4-8abf-a07c88803aba" providerId="ADAL" clId="{51AA55BD-9B96-42DF-A607-B9CE4B299EB4}" dt="2023-02-16T00:03:53.163" v="271" actId="58"/>
          <ac:spMkLst>
            <pc:docMk/>
            <pc:sldMk cId="3569986299" sldId="361"/>
            <ac:spMk id="10" creationId="{4B27992A-044A-42DD-A358-EB60F9BE9939}"/>
          </ac:spMkLst>
        </pc:spChg>
      </pc:sldChg>
      <pc:sldChg chg="modNotesTx">
        <pc:chgData name="Katz, Lee S. (CDC/DDID/NCEZID/DFWED)" userId="2f2a2d86-0949-46a4-8abf-a07c88803aba" providerId="ADAL" clId="{51AA55BD-9B96-42DF-A607-B9CE4B299EB4}" dt="2023-02-15T21:28:29.124" v="11" actId="20577"/>
        <pc:sldMkLst>
          <pc:docMk/>
          <pc:sldMk cId="1343543708" sldId="362"/>
        </pc:sldMkLst>
      </pc:sldChg>
      <pc:sldChg chg="ord modNotesTx">
        <pc:chgData name="Katz, Lee S. (CDC/DDID/NCEZID/DFWED)" userId="2f2a2d86-0949-46a4-8abf-a07c88803aba" providerId="ADAL" clId="{51AA55BD-9B96-42DF-A607-B9CE4B299EB4}" dt="2023-02-15T21:28:36.835" v="30" actId="20577"/>
        <pc:sldMkLst>
          <pc:docMk/>
          <pc:sldMk cId="910851128" sldId="363"/>
        </pc:sldMkLst>
      </pc:sldChg>
      <pc:sldChg chg="modNotesTx">
        <pc:chgData name="Katz, Lee S. (CDC/DDID/NCEZID/DFWED)" userId="2f2a2d86-0949-46a4-8abf-a07c88803aba" providerId="ADAL" clId="{51AA55BD-9B96-42DF-A607-B9CE4B299EB4}" dt="2023-02-15T21:31:01.613" v="223" actId="20577"/>
        <pc:sldMkLst>
          <pc:docMk/>
          <pc:sldMk cId="3940624738" sldId="365"/>
        </pc:sldMkLst>
      </pc:sldChg>
      <pc:sldChg chg="modNotesTx">
        <pc:chgData name="Katz, Lee S. (CDC/DDID/NCEZID/DFWED)" userId="2f2a2d86-0949-46a4-8abf-a07c88803aba" providerId="ADAL" clId="{51AA55BD-9B96-42DF-A607-B9CE4B299EB4}" dt="2023-02-15T21:29:25.548" v="46" actId="20577"/>
        <pc:sldMkLst>
          <pc:docMk/>
          <pc:sldMk cId="1639280857" sldId="366"/>
        </pc:sldMkLst>
      </pc:sldChg>
      <pc:sldChg chg="modNotesTx">
        <pc:chgData name="Katz, Lee S. (CDC/DDID/NCEZID/DFWED)" userId="2f2a2d86-0949-46a4-8abf-a07c88803aba" providerId="ADAL" clId="{51AA55BD-9B96-42DF-A607-B9CE4B299EB4}" dt="2023-02-15T21:30:34.556" v="221" actId="20577"/>
        <pc:sldMkLst>
          <pc:docMk/>
          <pc:sldMk cId="90142229" sldId="367"/>
        </pc:sldMkLst>
      </pc:sldChg>
      <pc:sldChg chg="modSp mod">
        <pc:chgData name="Katz, Lee S. (CDC/DDID/NCEZID/DFWED)" userId="2f2a2d86-0949-46a4-8abf-a07c88803aba" providerId="ADAL" clId="{51AA55BD-9B96-42DF-A607-B9CE4B299EB4}" dt="2023-02-15T21:33:35.795" v="262" actId="20577"/>
        <pc:sldMkLst>
          <pc:docMk/>
          <pc:sldMk cId="1525353170" sldId="398"/>
        </pc:sldMkLst>
        <pc:spChg chg="mod">
          <ac:chgData name="Katz, Lee S. (CDC/DDID/NCEZID/DFWED)" userId="2f2a2d86-0949-46a4-8abf-a07c88803aba" providerId="ADAL" clId="{51AA55BD-9B96-42DF-A607-B9CE4B299EB4}" dt="2023-02-15T21:33:35.795" v="262" actId="20577"/>
          <ac:spMkLst>
            <pc:docMk/>
            <pc:sldMk cId="1525353170" sldId="398"/>
            <ac:spMk id="5" creationId="{57654FC9-71F3-49F3-BE1B-89496347EB9F}"/>
          </ac:spMkLst>
        </pc:spChg>
      </pc:sldChg>
    </pc:docChg>
  </pc:docChgLst>
  <pc:docChgLst>
    <pc:chgData name="Katz, Lee S. (CDC/NCIRD/DBD)" userId="2f2a2d86-0949-46a4-8abf-a07c88803aba" providerId="ADAL" clId="{91C73DFF-C966-42B2-99B8-6E5966B70E25}"/>
    <pc:docChg chg="addSld modSld">
      <pc:chgData name="Katz, Lee S. (CDC/NCIRD/DBD)" userId="2f2a2d86-0949-46a4-8abf-a07c88803aba" providerId="ADAL" clId="{91C73DFF-C966-42B2-99B8-6E5966B70E25}" dt="2025-02-19T22:45:45.712" v="36" actId="20577"/>
      <pc:docMkLst>
        <pc:docMk/>
      </pc:docMkLst>
      <pc:sldChg chg="add">
        <pc:chgData name="Katz, Lee S. (CDC/NCIRD/DBD)" userId="2f2a2d86-0949-46a4-8abf-a07c88803aba" providerId="ADAL" clId="{91C73DFF-C966-42B2-99B8-6E5966B70E25}" dt="2025-02-19T22:45:30.398" v="5"/>
        <pc:sldMkLst>
          <pc:docMk/>
          <pc:sldMk cId="2755710703" sldId="303"/>
        </pc:sldMkLst>
      </pc:sldChg>
      <pc:sldChg chg="modSp mod">
        <pc:chgData name="Katz, Lee S. (CDC/NCIRD/DBD)" userId="2f2a2d86-0949-46a4-8abf-a07c88803aba" providerId="ADAL" clId="{91C73DFF-C966-42B2-99B8-6E5966B70E25}" dt="2025-02-19T21:04:38.865" v="4" actId="20577"/>
        <pc:sldMkLst>
          <pc:docMk/>
          <pc:sldMk cId="1481012065" sldId="352"/>
        </pc:sldMkLst>
        <pc:spChg chg="mod">
          <ac:chgData name="Katz, Lee S. (CDC/NCIRD/DBD)" userId="2f2a2d86-0949-46a4-8abf-a07c88803aba" providerId="ADAL" clId="{91C73DFF-C966-42B2-99B8-6E5966B70E25}" dt="2025-02-19T21:04:38.865" v="4" actId="20577"/>
          <ac:spMkLst>
            <pc:docMk/>
            <pc:sldMk cId="1481012065" sldId="352"/>
            <ac:spMk id="3" creationId="{EA4C775F-BD3B-45FA-9658-73245057DFB5}"/>
          </ac:spMkLst>
        </pc:spChg>
      </pc:sldChg>
      <pc:sldChg chg="modSp new mod">
        <pc:chgData name="Katz, Lee S. (CDC/NCIRD/DBD)" userId="2f2a2d86-0949-46a4-8abf-a07c88803aba" providerId="ADAL" clId="{91C73DFF-C966-42B2-99B8-6E5966B70E25}" dt="2025-02-19T22:45:45.712" v="36" actId="20577"/>
        <pc:sldMkLst>
          <pc:docMk/>
          <pc:sldMk cId="1024251139" sldId="403"/>
        </pc:sldMkLst>
        <pc:spChg chg="mod">
          <ac:chgData name="Katz, Lee S. (CDC/NCIRD/DBD)" userId="2f2a2d86-0949-46a4-8abf-a07c88803aba" providerId="ADAL" clId="{91C73DFF-C966-42B2-99B8-6E5966B70E25}" dt="2025-02-19T22:45:45.712" v="36" actId="20577"/>
          <ac:spMkLst>
            <pc:docMk/>
            <pc:sldMk cId="1024251139" sldId="403"/>
            <ac:spMk id="2" creationId="{4DB8F46B-191A-EF40-715F-0211AB23F88B}"/>
          </ac:spMkLst>
        </pc:spChg>
      </pc:sldChg>
    </pc:docChg>
  </pc:docChgLst>
  <pc:docChgLst>
    <pc:chgData name="Katz, Lee S. (CDC/NCEZID/DFWED/EDLB)" userId="2f2a2d86-0949-46a4-8abf-a07c88803aba" providerId="ADAL" clId="{F0A49975-A687-440C-A315-339112357757}"/>
    <pc:docChg chg="modSld">
      <pc:chgData name="Katz, Lee S. (CDC/NCEZID/DFWED/EDLB)" userId="2f2a2d86-0949-46a4-8abf-a07c88803aba" providerId="ADAL" clId="{F0A49975-A687-440C-A315-339112357757}" dt="2024-09-29T19:38:43.893" v="27" actId="20577"/>
      <pc:docMkLst>
        <pc:docMk/>
      </pc:docMkLst>
      <pc:sldChg chg="modSp mod">
        <pc:chgData name="Katz, Lee S. (CDC/NCEZID/DFWED/EDLB)" userId="2f2a2d86-0949-46a4-8abf-a07c88803aba" providerId="ADAL" clId="{F0A49975-A687-440C-A315-339112357757}" dt="2024-09-29T19:37:49.062" v="26" actId="6549"/>
        <pc:sldMkLst>
          <pc:docMk/>
          <pc:sldMk cId="1354609259" sldId="322"/>
        </pc:sldMkLst>
        <pc:spChg chg="mod">
          <ac:chgData name="Katz, Lee S. (CDC/NCEZID/DFWED/EDLB)" userId="2f2a2d86-0949-46a4-8abf-a07c88803aba" providerId="ADAL" clId="{F0A49975-A687-440C-A315-339112357757}" dt="2024-09-29T19:37:49.062" v="26" actId="6549"/>
          <ac:spMkLst>
            <pc:docMk/>
            <pc:sldMk cId="1354609259" sldId="322"/>
            <ac:spMk id="3" creationId="{00000000-0000-0000-0000-000000000000}"/>
          </ac:spMkLst>
        </pc:spChg>
      </pc:sldChg>
      <pc:sldChg chg="modSp mod">
        <pc:chgData name="Katz, Lee S. (CDC/NCEZID/DFWED/EDLB)" userId="2f2a2d86-0949-46a4-8abf-a07c88803aba" providerId="ADAL" clId="{F0A49975-A687-440C-A315-339112357757}" dt="2024-09-29T19:27:12.355" v="19" actId="20577"/>
        <pc:sldMkLst>
          <pc:docMk/>
          <pc:sldMk cId="1481012065" sldId="352"/>
        </pc:sldMkLst>
        <pc:spChg chg="mod">
          <ac:chgData name="Katz, Lee S. (CDC/NCEZID/DFWED/EDLB)" userId="2f2a2d86-0949-46a4-8abf-a07c88803aba" providerId="ADAL" clId="{F0A49975-A687-440C-A315-339112357757}" dt="2024-09-29T19:27:12.355" v="19" actId="20577"/>
          <ac:spMkLst>
            <pc:docMk/>
            <pc:sldMk cId="1481012065" sldId="352"/>
            <ac:spMk id="3" creationId="{EA4C775F-BD3B-45FA-9658-73245057DFB5}"/>
          </ac:spMkLst>
        </pc:spChg>
      </pc:sldChg>
      <pc:sldChg chg="modSp mod">
        <pc:chgData name="Katz, Lee S. (CDC/NCEZID/DFWED/EDLB)" userId="2f2a2d86-0949-46a4-8abf-a07c88803aba" providerId="ADAL" clId="{F0A49975-A687-440C-A315-339112357757}" dt="2024-09-29T19:38:43.893" v="27" actId="20577"/>
        <pc:sldMkLst>
          <pc:docMk/>
          <pc:sldMk cId="1525353170" sldId="398"/>
        </pc:sldMkLst>
        <pc:spChg chg="mod">
          <ac:chgData name="Katz, Lee S. (CDC/NCEZID/DFWED/EDLB)" userId="2f2a2d86-0949-46a4-8abf-a07c88803aba" providerId="ADAL" clId="{F0A49975-A687-440C-A315-339112357757}" dt="2024-09-29T19:38:43.893" v="27" actId="20577"/>
          <ac:spMkLst>
            <pc:docMk/>
            <pc:sldMk cId="1525353170" sldId="398"/>
            <ac:spMk id="5" creationId="{57654FC9-71F3-49F3-BE1B-89496347EB9F}"/>
          </ac:spMkLst>
        </pc:spChg>
      </pc:sldChg>
    </pc:docChg>
  </pc:docChgLst>
  <pc:docChgLst>
    <pc:chgData name="Katz, Lee S. (CDC/DDID/NCEZID/DFWED)" userId="2f2a2d86-0949-46a4-8abf-a07c88803aba" providerId="ADAL" clId="{3E30AFB0-95FC-4F04-99FE-3B54D2636494}"/>
    <pc:docChg chg="undo redo custSel addSld delSld modSld sldOrd">
      <pc:chgData name="Katz, Lee S. (CDC/DDID/NCEZID/DFWED)" userId="2f2a2d86-0949-46a4-8abf-a07c88803aba" providerId="ADAL" clId="{3E30AFB0-95FC-4F04-99FE-3B54D2636494}" dt="2022-09-27T23:24:20.222" v="5623" actId="47"/>
      <pc:docMkLst>
        <pc:docMk/>
      </pc:docMkLst>
      <pc:sldChg chg="modSp mod">
        <pc:chgData name="Katz, Lee S. (CDC/DDID/NCEZID/DFWED)" userId="2f2a2d86-0949-46a4-8abf-a07c88803aba" providerId="ADAL" clId="{3E30AFB0-95FC-4F04-99FE-3B54D2636494}" dt="2022-09-25T17:58:39.695" v="5215" actId="20577"/>
        <pc:sldMkLst>
          <pc:docMk/>
          <pc:sldMk cId="197049947" sldId="282"/>
        </pc:sldMkLst>
        <pc:spChg chg="mod">
          <ac:chgData name="Katz, Lee S. (CDC/DDID/NCEZID/DFWED)" userId="2f2a2d86-0949-46a4-8abf-a07c88803aba" providerId="ADAL" clId="{3E30AFB0-95FC-4F04-99FE-3B54D2636494}" dt="2022-09-25T17:58:39.695" v="5215" actId="20577"/>
          <ac:spMkLst>
            <pc:docMk/>
            <pc:sldMk cId="197049947" sldId="282"/>
            <ac:spMk id="3" creationId="{00000000-0000-0000-0000-000000000000}"/>
          </ac:spMkLst>
        </pc:spChg>
      </pc:sldChg>
      <pc:sldChg chg="modSp del mod">
        <pc:chgData name="Katz, Lee S. (CDC/DDID/NCEZID/DFWED)" userId="2f2a2d86-0949-46a4-8abf-a07c88803aba" providerId="ADAL" clId="{3E30AFB0-95FC-4F04-99FE-3B54D2636494}" dt="2022-09-24T02:11:35.441" v="1113" actId="47"/>
        <pc:sldMkLst>
          <pc:docMk/>
          <pc:sldMk cId="3442775217" sldId="289"/>
        </pc:sldMkLst>
        <pc:spChg chg="mod">
          <ac:chgData name="Katz, Lee S. (CDC/DDID/NCEZID/DFWED)" userId="2f2a2d86-0949-46a4-8abf-a07c88803aba" providerId="ADAL" clId="{3E30AFB0-95FC-4F04-99FE-3B54D2636494}" dt="2022-09-23T01:27:36.436" v="187" actId="20577"/>
          <ac:spMkLst>
            <pc:docMk/>
            <pc:sldMk cId="3442775217" sldId="289"/>
            <ac:spMk id="5" creationId="{00000000-0000-0000-0000-000000000000}"/>
          </ac:spMkLst>
        </pc:spChg>
      </pc:sldChg>
      <pc:sldChg chg="del">
        <pc:chgData name="Katz, Lee S. (CDC/DDID/NCEZID/DFWED)" userId="2f2a2d86-0949-46a4-8abf-a07c88803aba" providerId="ADAL" clId="{3E30AFB0-95FC-4F04-99FE-3B54D2636494}" dt="2022-09-24T02:11:36.277" v="1114" actId="47"/>
        <pc:sldMkLst>
          <pc:docMk/>
          <pc:sldMk cId="136249972" sldId="311"/>
        </pc:sldMkLst>
      </pc:sldChg>
      <pc:sldChg chg="modNotesTx">
        <pc:chgData name="Katz, Lee S. (CDC/DDID/NCEZID/DFWED)" userId="2f2a2d86-0949-46a4-8abf-a07c88803aba" providerId="ADAL" clId="{3E30AFB0-95FC-4F04-99FE-3B54D2636494}" dt="2022-09-24T02:37:30.806" v="2591"/>
        <pc:sldMkLst>
          <pc:docMk/>
          <pc:sldMk cId="3338704499" sldId="314"/>
        </pc:sldMkLst>
      </pc:sldChg>
      <pc:sldChg chg="modSp mod">
        <pc:chgData name="Katz, Lee S. (CDC/DDID/NCEZID/DFWED)" userId="2f2a2d86-0949-46a4-8abf-a07c88803aba" providerId="ADAL" clId="{3E30AFB0-95FC-4F04-99FE-3B54D2636494}" dt="2022-09-24T23:46:03.028" v="2702" actId="167"/>
        <pc:sldMkLst>
          <pc:docMk/>
          <pc:sldMk cId="1064334031" sldId="316"/>
        </pc:sldMkLst>
        <pc:spChg chg="mod">
          <ac:chgData name="Katz, Lee S. (CDC/DDID/NCEZID/DFWED)" userId="2f2a2d86-0949-46a4-8abf-a07c88803aba" providerId="ADAL" clId="{3E30AFB0-95FC-4F04-99FE-3B54D2636494}" dt="2022-09-24T23:45:36.177" v="2661" actId="20577"/>
          <ac:spMkLst>
            <pc:docMk/>
            <pc:sldMk cId="1064334031" sldId="316"/>
            <ac:spMk id="4" creationId="{00000000-0000-0000-0000-000000000000}"/>
          </ac:spMkLst>
        </pc:spChg>
        <pc:picChg chg="mod">
          <ac:chgData name="Katz, Lee S. (CDC/DDID/NCEZID/DFWED)" userId="2f2a2d86-0949-46a4-8abf-a07c88803aba" providerId="ADAL" clId="{3E30AFB0-95FC-4F04-99FE-3B54D2636494}" dt="2022-09-24T23:46:03.028" v="2702" actId="167"/>
          <ac:picMkLst>
            <pc:docMk/>
            <pc:sldMk cId="1064334031" sldId="316"/>
            <ac:picMk id="5" creationId="{00000000-0000-0000-0000-000000000000}"/>
          </ac:picMkLst>
        </pc:picChg>
      </pc:sldChg>
      <pc:sldChg chg="modSp mod">
        <pc:chgData name="Katz, Lee S. (CDC/DDID/NCEZID/DFWED)" userId="2f2a2d86-0949-46a4-8abf-a07c88803aba" providerId="ADAL" clId="{3E30AFB0-95FC-4F04-99FE-3B54D2636494}" dt="2022-09-24T23:46:00.352" v="2701" actId="167"/>
        <pc:sldMkLst>
          <pc:docMk/>
          <pc:sldMk cId="3199501431" sldId="317"/>
        </pc:sldMkLst>
        <pc:spChg chg="mod">
          <ac:chgData name="Katz, Lee S. (CDC/DDID/NCEZID/DFWED)" userId="2f2a2d86-0949-46a4-8abf-a07c88803aba" providerId="ADAL" clId="{3E30AFB0-95FC-4F04-99FE-3B54D2636494}" dt="2022-09-24T23:45:53.145" v="2700" actId="20577"/>
          <ac:spMkLst>
            <pc:docMk/>
            <pc:sldMk cId="3199501431" sldId="317"/>
            <ac:spMk id="2" creationId="{00000000-0000-0000-0000-000000000000}"/>
          </ac:spMkLst>
        </pc:spChg>
        <pc:picChg chg="mod">
          <ac:chgData name="Katz, Lee S. (CDC/DDID/NCEZID/DFWED)" userId="2f2a2d86-0949-46a4-8abf-a07c88803aba" providerId="ADAL" clId="{3E30AFB0-95FC-4F04-99FE-3B54D2636494}" dt="2022-09-24T23:46:00.352" v="2701" actId="167"/>
          <ac:picMkLst>
            <pc:docMk/>
            <pc:sldMk cId="3199501431" sldId="317"/>
            <ac:picMk id="11266" creationId="{00000000-0000-0000-0000-000000000000}"/>
          </ac:picMkLst>
        </pc:picChg>
      </pc:sldChg>
      <pc:sldChg chg="delSp modSp mod modNotesTx">
        <pc:chgData name="Katz, Lee S. (CDC/DDID/NCEZID/DFWED)" userId="2f2a2d86-0949-46a4-8abf-a07c88803aba" providerId="ADAL" clId="{3E30AFB0-95FC-4F04-99FE-3B54D2636494}" dt="2022-09-24T02:36:47.399" v="2559" actId="20577"/>
        <pc:sldMkLst>
          <pc:docMk/>
          <pc:sldMk cId="1354609259" sldId="322"/>
        </pc:sldMkLst>
        <pc:spChg chg="mod">
          <ac:chgData name="Katz, Lee S. (CDC/DDID/NCEZID/DFWED)" userId="2f2a2d86-0949-46a4-8abf-a07c88803aba" providerId="ADAL" clId="{3E30AFB0-95FC-4F04-99FE-3B54D2636494}" dt="2022-09-24T02:36:10.576" v="2493" actId="20577"/>
          <ac:spMkLst>
            <pc:docMk/>
            <pc:sldMk cId="1354609259" sldId="322"/>
            <ac:spMk id="2" creationId="{00000000-0000-0000-0000-000000000000}"/>
          </ac:spMkLst>
        </pc:spChg>
        <pc:spChg chg="mod">
          <ac:chgData name="Katz, Lee S. (CDC/DDID/NCEZID/DFWED)" userId="2f2a2d86-0949-46a4-8abf-a07c88803aba" providerId="ADAL" clId="{3E30AFB0-95FC-4F04-99FE-3B54D2636494}" dt="2022-09-24T02:35:11.087" v="2475" actId="20577"/>
          <ac:spMkLst>
            <pc:docMk/>
            <pc:sldMk cId="1354609259" sldId="322"/>
            <ac:spMk id="3" creationId="{00000000-0000-0000-0000-000000000000}"/>
          </ac:spMkLst>
        </pc:spChg>
        <pc:picChg chg="del">
          <ac:chgData name="Katz, Lee S. (CDC/DDID/NCEZID/DFWED)" userId="2f2a2d86-0949-46a4-8abf-a07c88803aba" providerId="ADAL" clId="{3E30AFB0-95FC-4F04-99FE-3B54D2636494}" dt="2022-09-24T02:33:41.729" v="2383" actId="478"/>
          <ac:picMkLst>
            <pc:docMk/>
            <pc:sldMk cId="1354609259" sldId="322"/>
            <ac:picMk id="6150" creationId="{00000000-0000-0000-0000-000000000000}"/>
          </ac:picMkLst>
        </pc:picChg>
      </pc:sldChg>
      <pc:sldChg chg="add del">
        <pc:chgData name="Katz, Lee S. (CDC/DDID/NCEZID/DFWED)" userId="2f2a2d86-0949-46a4-8abf-a07c88803aba" providerId="ADAL" clId="{3E30AFB0-95FC-4F04-99FE-3B54D2636494}" dt="2022-09-25T17:52:59.660" v="5159"/>
        <pc:sldMkLst>
          <pc:docMk/>
          <pc:sldMk cId="2038046332" sldId="329"/>
        </pc:sldMkLst>
      </pc:sldChg>
      <pc:sldChg chg="modSp add mod">
        <pc:chgData name="Katz, Lee S. (CDC/DDID/NCEZID/DFWED)" userId="2f2a2d86-0949-46a4-8abf-a07c88803aba" providerId="ADAL" clId="{3E30AFB0-95FC-4F04-99FE-3B54D2636494}" dt="2022-09-25T17:56:11.517" v="5175" actId="27636"/>
        <pc:sldMkLst>
          <pc:docMk/>
          <pc:sldMk cId="1124115617" sldId="330"/>
        </pc:sldMkLst>
        <pc:spChg chg="mod">
          <ac:chgData name="Katz, Lee S. (CDC/DDID/NCEZID/DFWED)" userId="2f2a2d86-0949-46a4-8abf-a07c88803aba" providerId="ADAL" clId="{3E30AFB0-95FC-4F04-99FE-3B54D2636494}" dt="2022-09-25T17:56:11.517" v="5175" actId="27636"/>
          <ac:spMkLst>
            <pc:docMk/>
            <pc:sldMk cId="1124115617" sldId="330"/>
            <ac:spMk id="3" creationId="{00000000-0000-0000-0000-000000000000}"/>
          </ac:spMkLst>
        </pc:spChg>
      </pc:sldChg>
      <pc:sldChg chg="del">
        <pc:chgData name="Katz, Lee S. (CDC/DDID/NCEZID/DFWED)" userId="2f2a2d86-0949-46a4-8abf-a07c88803aba" providerId="ADAL" clId="{3E30AFB0-95FC-4F04-99FE-3B54D2636494}" dt="2022-09-24T02:11:37.402" v="1115" actId="47"/>
        <pc:sldMkLst>
          <pc:docMk/>
          <pc:sldMk cId="4214817482" sldId="351"/>
        </pc:sldMkLst>
      </pc:sldChg>
      <pc:sldChg chg="addSp delSp modSp mod ord modClrScheme chgLayout modNotesTx">
        <pc:chgData name="Katz, Lee S. (CDC/DDID/NCEZID/DFWED)" userId="2f2a2d86-0949-46a4-8abf-a07c88803aba" providerId="ADAL" clId="{3E30AFB0-95FC-4F04-99FE-3B54D2636494}" dt="2022-09-24T02:03:11.553" v="586" actId="27636"/>
        <pc:sldMkLst>
          <pc:docMk/>
          <pc:sldMk cId="616306799" sldId="353"/>
        </pc:sldMkLst>
        <pc:spChg chg="del mod ord">
          <ac:chgData name="Katz, Lee S. (CDC/DDID/NCEZID/DFWED)" userId="2f2a2d86-0949-46a4-8abf-a07c88803aba" providerId="ADAL" clId="{3E30AFB0-95FC-4F04-99FE-3B54D2636494}" dt="2022-09-23T01:26:19.131" v="2" actId="700"/>
          <ac:spMkLst>
            <pc:docMk/>
            <pc:sldMk cId="616306799" sldId="353"/>
            <ac:spMk id="2" creationId="{D5F769CB-8C62-4D5F-904A-102A21D98D42}"/>
          </ac:spMkLst>
        </pc:spChg>
        <pc:spChg chg="del">
          <ac:chgData name="Katz, Lee S. (CDC/DDID/NCEZID/DFWED)" userId="2f2a2d86-0949-46a4-8abf-a07c88803aba" providerId="ADAL" clId="{3E30AFB0-95FC-4F04-99FE-3B54D2636494}" dt="2022-09-23T01:26:19.131" v="2" actId="700"/>
          <ac:spMkLst>
            <pc:docMk/>
            <pc:sldMk cId="616306799" sldId="353"/>
            <ac:spMk id="3" creationId="{A63DF5C6-1208-46F9-85D8-9B49D54C1EA8}"/>
          </ac:spMkLst>
        </pc:spChg>
        <pc:spChg chg="del mod ord">
          <ac:chgData name="Katz, Lee S. (CDC/DDID/NCEZID/DFWED)" userId="2f2a2d86-0949-46a4-8abf-a07c88803aba" providerId="ADAL" clId="{3E30AFB0-95FC-4F04-99FE-3B54D2636494}" dt="2022-09-23T01:26:19.131" v="2" actId="700"/>
          <ac:spMkLst>
            <pc:docMk/>
            <pc:sldMk cId="616306799" sldId="353"/>
            <ac:spMk id="4" creationId="{34079E1F-E21B-4911-9522-644076EC61E8}"/>
          </ac:spMkLst>
        </pc:spChg>
        <pc:spChg chg="del">
          <ac:chgData name="Katz, Lee S. (CDC/DDID/NCEZID/DFWED)" userId="2f2a2d86-0949-46a4-8abf-a07c88803aba" providerId="ADAL" clId="{3E30AFB0-95FC-4F04-99FE-3B54D2636494}" dt="2022-09-23T01:26:19.131" v="2" actId="700"/>
          <ac:spMkLst>
            <pc:docMk/>
            <pc:sldMk cId="616306799" sldId="353"/>
            <ac:spMk id="5" creationId="{9028FB5F-6B0A-4265-B8F2-E8B4AC88BFC6}"/>
          </ac:spMkLst>
        </pc:spChg>
        <pc:spChg chg="del mod ord">
          <ac:chgData name="Katz, Lee S. (CDC/DDID/NCEZID/DFWED)" userId="2f2a2d86-0949-46a4-8abf-a07c88803aba" providerId="ADAL" clId="{3E30AFB0-95FC-4F04-99FE-3B54D2636494}" dt="2022-09-23T01:26:19.131" v="2" actId="700"/>
          <ac:spMkLst>
            <pc:docMk/>
            <pc:sldMk cId="616306799" sldId="353"/>
            <ac:spMk id="6" creationId="{E87445E9-FD07-4F62-9EF8-766E893E4876}"/>
          </ac:spMkLst>
        </pc:spChg>
        <pc:spChg chg="del">
          <ac:chgData name="Katz, Lee S. (CDC/DDID/NCEZID/DFWED)" userId="2f2a2d86-0949-46a4-8abf-a07c88803aba" providerId="ADAL" clId="{3E30AFB0-95FC-4F04-99FE-3B54D2636494}" dt="2022-09-23T01:26:19.131" v="2" actId="700"/>
          <ac:spMkLst>
            <pc:docMk/>
            <pc:sldMk cId="616306799" sldId="353"/>
            <ac:spMk id="7" creationId="{A152DE09-3CF4-4A99-9C9A-5384AD6BC515}"/>
          </ac:spMkLst>
        </pc:spChg>
        <pc:spChg chg="add mod ord">
          <ac:chgData name="Katz, Lee S. (CDC/DDID/NCEZID/DFWED)" userId="2f2a2d86-0949-46a4-8abf-a07c88803aba" providerId="ADAL" clId="{3E30AFB0-95FC-4F04-99FE-3B54D2636494}" dt="2022-09-23T01:26:45.670" v="19" actId="20577"/>
          <ac:spMkLst>
            <pc:docMk/>
            <pc:sldMk cId="616306799" sldId="353"/>
            <ac:spMk id="8" creationId="{CBF254A0-9B64-487B-99F6-465DA056EBE5}"/>
          </ac:spMkLst>
        </pc:spChg>
        <pc:spChg chg="add del mod ord">
          <ac:chgData name="Katz, Lee S. (CDC/DDID/NCEZID/DFWED)" userId="2f2a2d86-0949-46a4-8abf-a07c88803aba" providerId="ADAL" clId="{3E30AFB0-95FC-4F04-99FE-3B54D2636494}" dt="2022-09-24T01:51:45.701" v="188"/>
          <ac:spMkLst>
            <pc:docMk/>
            <pc:sldMk cId="616306799" sldId="353"/>
            <ac:spMk id="9" creationId="{7C2AFC52-236E-40FB-B69F-770563E91B34}"/>
          </ac:spMkLst>
        </pc:spChg>
        <pc:spChg chg="add mod ord">
          <ac:chgData name="Katz, Lee S. (CDC/DDID/NCEZID/DFWED)" userId="2f2a2d86-0949-46a4-8abf-a07c88803aba" providerId="ADAL" clId="{3E30AFB0-95FC-4F04-99FE-3B54D2636494}" dt="2022-09-24T02:03:11.553" v="586" actId="27636"/>
          <ac:spMkLst>
            <pc:docMk/>
            <pc:sldMk cId="616306799" sldId="353"/>
            <ac:spMk id="10" creationId="{46A70E8B-9879-4DA3-B0FF-2F096350D557}"/>
          </ac:spMkLst>
        </pc:spChg>
        <pc:spChg chg="add del mod">
          <ac:chgData name="Katz, Lee S. (CDC/DDID/NCEZID/DFWED)" userId="2f2a2d86-0949-46a4-8abf-a07c88803aba" providerId="ADAL" clId="{3E30AFB0-95FC-4F04-99FE-3B54D2636494}" dt="2022-09-24T01:58:53.116" v="330"/>
          <ac:spMkLst>
            <pc:docMk/>
            <pc:sldMk cId="616306799" sldId="353"/>
            <ac:spMk id="11" creationId="{C6161BBC-0AFE-4803-86FE-91E1ACE4DBA6}"/>
          </ac:spMkLst>
        </pc:spChg>
        <pc:picChg chg="add mod">
          <ac:chgData name="Katz, Lee S. (CDC/DDID/NCEZID/DFWED)" userId="2f2a2d86-0949-46a4-8abf-a07c88803aba" providerId="ADAL" clId="{3E30AFB0-95FC-4F04-99FE-3B54D2636494}" dt="2022-09-24T01:58:57.704" v="332" actId="14100"/>
          <ac:picMkLst>
            <pc:docMk/>
            <pc:sldMk cId="616306799" sldId="353"/>
            <ac:picMk id="14" creationId="{E9B24BCB-1EB1-49B3-B7CD-22EDAB9A45BB}"/>
          </ac:picMkLst>
        </pc:picChg>
        <pc:picChg chg="add del mod">
          <ac:chgData name="Katz, Lee S. (CDC/DDID/NCEZID/DFWED)" userId="2f2a2d86-0949-46a4-8abf-a07c88803aba" providerId="ADAL" clId="{3E30AFB0-95FC-4F04-99FE-3B54D2636494}" dt="2022-09-24T01:58:48.190" v="328" actId="478"/>
          <ac:picMkLst>
            <pc:docMk/>
            <pc:sldMk cId="616306799" sldId="353"/>
            <ac:picMk id="1026" creationId="{FBB78914-632B-4608-B7E5-4E80A18B54C5}"/>
          </ac:picMkLst>
        </pc:picChg>
        <pc:picChg chg="add del mod">
          <ac:chgData name="Katz, Lee S. (CDC/DDID/NCEZID/DFWED)" userId="2f2a2d86-0949-46a4-8abf-a07c88803aba" providerId="ADAL" clId="{3E30AFB0-95FC-4F04-99FE-3B54D2636494}" dt="2022-09-24T01:58:51.783" v="329" actId="21"/>
          <ac:picMkLst>
            <pc:docMk/>
            <pc:sldMk cId="616306799" sldId="353"/>
            <ac:picMk id="1028" creationId="{E9A89A09-EF08-401A-A82A-767436E285A1}"/>
          </ac:picMkLst>
        </pc:picChg>
      </pc:sldChg>
      <pc:sldChg chg="addSp delSp modSp new mod">
        <pc:chgData name="Katz, Lee S. (CDC/DDID/NCEZID/DFWED)" userId="2f2a2d86-0949-46a4-8abf-a07c88803aba" providerId="ADAL" clId="{3E30AFB0-95FC-4F04-99FE-3B54D2636494}" dt="2022-09-24T02:06:57.381" v="867" actId="1037"/>
        <pc:sldMkLst>
          <pc:docMk/>
          <pc:sldMk cId="3823616299" sldId="354"/>
        </pc:sldMkLst>
        <pc:spChg chg="mod">
          <ac:chgData name="Katz, Lee S. (CDC/DDID/NCEZID/DFWED)" userId="2f2a2d86-0949-46a4-8abf-a07c88803aba" providerId="ADAL" clId="{3E30AFB0-95FC-4F04-99FE-3B54D2636494}" dt="2022-09-24T02:06:57.381" v="867" actId="1037"/>
          <ac:spMkLst>
            <pc:docMk/>
            <pc:sldMk cId="3823616299" sldId="354"/>
            <ac:spMk id="2" creationId="{2BD3274E-AE97-4C77-8A48-49ABD7DB9424}"/>
          </ac:spMkLst>
        </pc:spChg>
        <pc:spChg chg="mod">
          <ac:chgData name="Katz, Lee S. (CDC/DDID/NCEZID/DFWED)" userId="2f2a2d86-0949-46a4-8abf-a07c88803aba" providerId="ADAL" clId="{3E30AFB0-95FC-4F04-99FE-3B54D2636494}" dt="2022-09-24T02:06:35.482" v="848" actId="20577"/>
          <ac:spMkLst>
            <pc:docMk/>
            <pc:sldMk cId="3823616299" sldId="354"/>
            <ac:spMk id="3" creationId="{37ACE93A-1A35-4029-90B9-9D259E560A21}"/>
          </ac:spMkLst>
        </pc:spChg>
        <pc:spChg chg="del">
          <ac:chgData name="Katz, Lee S. (CDC/DDID/NCEZID/DFWED)" userId="2f2a2d86-0949-46a4-8abf-a07c88803aba" providerId="ADAL" clId="{3E30AFB0-95FC-4F04-99FE-3B54D2636494}" dt="2022-09-24T02:01:11.802" v="451"/>
          <ac:spMkLst>
            <pc:docMk/>
            <pc:sldMk cId="3823616299" sldId="354"/>
            <ac:spMk id="4" creationId="{FEADEBC1-8D1D-4576-9484-3E4CCBEA777C}"/>
          </ac:spMkLst>
        </pc:spChg>
        <pc:picChg chg="add mod">
          <ac:chgData name="Katz, Lee S. (CDC/DDID/NCEZID/DFWED)" userId="2f2a2d86-0949-46a4-8abf-a07c88803aba" providerId="ADAL" clId="{3E30AFB0-95FC-4F04-99FE-3B54D2636494}" dt="2022-09-24T02:01:19.426" v="453" actId="14100"/>
          <ac:picMkLst>
            <pc:docMk/>
            <pc:sldMk cId="3823616299" sldId="354"/>
            <ac:picMk id="2050" creationId="{9C7B1D15-0560-431B-BA3E-9FC9C2F72FD5}"/>
          </ac:picMkLst>
        </pc:picChg>
      </pc:sldChg>
      <pc:sldChg chg="addSp delSp modSp new mod modNotesTx">
        <pc:chgData name="Katz, Lee S. (CDC/DDID/NCEZID/DFWED)" userId="2f2a2d86-0949-46a4-8abf-a07c88803aba" providerId="ADAL" clId="{3E30AFB0-95FC-4F04-99FE-3B54D2636494}" dt="2022-09-24T02:11:00.618" v="1112" actId="20577"/>
        <pc:sldMkLst>
          <pc:docMk/>
          <pc:sldMk cId="3885798271" sldId="355"/>
        </pc:sldMkLst>
        <pc:spChg chg="mod">
          <ac:chgData name="Katz, Lee S. (CDC/DDID/NCEZID/DFWED)" userId="2f2a2d86-0949-46a4-8abf-a07c88803aba" providerId="ADAL" clId="{3E30AFB0-95FC-4F04-99FE-3B54D2636494}" dt="2022-09-24T02:07:25.550" v="887" actId="20577"/>
          <ac:spMkLst>
            <pc:docMk/>
            <pc:sldMk cId="3885798271" sldId="355"/>
            <ac:spMk id="2" creationId="{D8AF4442-2CAD-41D9-B5F7-28654984B3F1}"/>
          </ac:spMkLst>
        </pc:spChg>
        <pc:spChg chg="del">
          <ac:chgData name="Katz, Lee S. (CDC/DDID/NCEZID/DFWED)" userId="2f2a2d86-0949-46a4-8abf-a07c88803aba" providerId="ADAL" clId="{3E30AFB0-95FC-4F04-99FE-3B54D2636494}" dt="2022-09-24T02:07:36.571" v="888"/>
          <ac:spMkLst>
            <pc:docMk/>
            <pc:sldMk cId="3885798271" sldId="355"/>
            <ac:spMk id="3" creationId="{2C38DD90-8AF4-4C9C-97B3-A730B31F3D9F}"/>
          </ac:spMkLst>
        </pc:spChg>
        <pc:spChg chg="mod">
          <ac:chgData name="Katz, Lee S. (CDC/DDID/NCEZID/DFWED)" userId="2f2a2d86-0949-46a4-8abf-a07c88803aba" providerId="ADAL" clId="{3E30AFB0-95FC-4F04-99FE-3B54D2636494}" dt="2022-09-24T02:11:00.618" v="1112" actId="20577"/>
          <ac:spMkLst>
            <pc:docMk/>
            <pc:sldMk cId="3885798271" sldId="355"/>
            <ac:spMk id="4" creationId="{38A83AFD-D749-4520-9816-4AFCC61DFDA8}"/>
          </ac:spMkLst>
        </pc:spChg>
        <pc:picChg chg="add mod">
          <ac:chgData name="Katz, Lee S. (CDC/DDID/NCEZID/DFWED)" userId="2f2a2d86-0949-46a4-8abf-a07c88803aba" providerId="ADAL" clId="{3E30AFB0-95FC-4F04-99FE-3B54D2636494}" dt="2022-09-24T02:07:36.571" v="888"/>
          <ac:picMkLst>
            <pc:docMk/>
            <pc:sldMk cId="3885798271" sldId="355"/>
            <ac:picMk id="3074" creationId="{0C5A8C18-49B9-4411-BBD1-780C40E81D11}"/>
          </ac:picMkLst>
        </pc:picChg>
      </pc:sldChg>
      <pc:sldChg chg="new del">
        <pc:chgData name="Katz, Lee S. (CDC/DDID/NCEZID/DFWED)" userId="2f2a2d86-0949-46a4-8abf-a07c88803aba" providerId="ADAL" clId="{3E30AFB0-95FC-4F04-99FE-3B54D2636494}" dt="2022-09-24T02:06:42.886" v="850" actId="47"/>
        <pc:sldMkLst>
          <pc:docMk/>
          <pc:sldMk cId="3893952887" sldId="355"/>
        </pc:sldMkLst>
      </pc:sldChg>
      <pc:sldChg chg="addSp delSp modSp new mod modClrScheme chgLayout">
        <pc:chgData name="Katz, Lee S. (CDC/DDID/NCEZID/DFWED)" userId="2f2a2d86-0949-46a4-8abf-a07c88803aba" providerId="ADAL" clId="{3E30AFB0-95FC-4F04-99FE-3B54D2636494}" dt="2022-09-25T18:22:07.188" v="5413" actId="1076"/>
        <pc:sldMkLst>
          <pc:docMk/>
          <pc:sldMk cId="3330360886" sldId="356"/>
        </pc:sldMkLst>
        <pc:spChg chg="mod ord">
          <ac:chgData name="Katz, Lee S. (CDC/DDID/NCEZID/DFWED)" userId="2f2a2d86-0949-46a4-8abf-a07c88803aba" providerId="ADAL" clId="{3E30AFB0-95FC-4F04-99FE-3B54D2636494}" dt="2022-09-25T18:07:07.754" v="5407" actId="700"/>
          <ac:spMkLst>
            <pc:docMk/>
            <pc:sldMk cId="3330360886" sldId="356"/>
            <ac:spMk id="2" creationId="{C2CC7B5A-05F0-4531-9D75-4408E6F8DD7A}"/>
          </ac:spMkLst>
        </pc:spChg>
        <pc:spChg chg="del mod ord">
          <ac:chgData name="Katz, Lee S. (CDC/DDID/NCEZID/DFWED)" userId="2f2a2d86-0949-46a4-8abf-a07c88803aba" providerId="ADAL" clId="{3E30AFB0-95FC-4F04-99FE-3B54D2636494}" dt="2022-09-25T18:07:07.754" v="5407" actId="700"/>
          <ac:spMkLst>
            <pc:docMk/>
            <pc:sldMk cId="3330360886" sldId="356"/>
            <ac:spMk id="3" creationId="{351245DF-CA16-494A-B8B9-63DF4C58CF0B}"/>
          </ac:spMkLst>
        </pc:spChg>
        <pc:spChg chg="del">
          <ac:chgData name="Katz, Lee S. (CDC/DDID/NCEZID/DFWED)" userId="2f2a2d86-0949-46a4-8abf-a07c88803aba" providerId="ADAL" clId="{3E30AFB0-95FC-4F04-99FE-3B54D2636494}" dt="2022-09-25T18:07:03.566" v="5406"/>
          <ac:spMkLst>
            <pc:docMk/>
            <pc:sldMk cId="3330360886" sldId="356"/>
            <ac:spMk id="4" creationId="{12AEEC67-2524-438B-81FC-87A8A941AAF9}"/>
          </ac:spMkLst>
        </pc:spChg>
        <pc:picChg chg="add mod">
          <ac:chgData name="Katz, Lee S. (CDC/DDID/NCEZID/DFWED)" userId="2f2a2d86-0949-46a4-8abf-a07c88803aba" providerId="ADAL" clId="{3E30AFB0-95FC-4F04-99FE-3B54D2636494}" dt="2022-09-25T18:21:53.924" v="5409" actId="1076"/>
          <ac:picMkLst>
            <pc:docMk/>
            <pc:sldMk cId="3330360886" sldId="356"/>
            <ac:picMk id="6" creationId="{12A5FFD0-4371-4D33-92E8-9E64D8F29C38}"/>
          </ac:picMkLst>
        </pc:picChg>
        <pc:picChg chg="add mod ord">
          <ac:chgData name="Katz, Lee S. (CDC/DDID/NCEZID/DFWED)" userId="2f2a2d86-0949-46a4-8abf-a07c88803aba" providerId="ADAL" clId="{3E30AFB0-95FC-4F04-99FE-3B54D2636494}" dt="2022-09-25T18:22:07.188" v="5413" actId="1076"/>
          <ac:picMkLst>
            <pc:docMk/>
            <pc:sldMk cId="3330360886" sldId="356"/>
            <ac:picMk id="3074" creationId="{0726501D-681C-4BF4-BE83-D3EA69FD7632}"/>
          </ac:picMkLst>
        </pc:picChg>
      </pc:sldChg>
      <pc:sldChg chg="addSp delSp modSp new mod">
        <pc:chgData name="Katz, Lee S. (CDC/DDID/NCEZID/DFWED)" userId="2f2a2d86-0949-46a4-8abf-a07c88803aba" providerId="ADAL" clId="{3E30AFB0-95FC-4F04-99FE-3B54D2636494}" dt="2022-09-24T02:16:31.655" v="1368" actId="20577"/>
        <pc:sldMkLst>
          <pc:docMk/>
          <pc:sldMk cId="2000007327" sldId="357"/>
        </pc:sldMkLst>
        <pc:spChg chg="mod">
          <ac:chgData name="Katz, Lee S. (CDC/DDID/NCEZID/DFWED)" userId="2f2a2d86-0949-46a4-8abf-a07c88803aba" providerId="ADAL" clId="{3E30AFB0-95FC-4F04-99FE-3B54D2636494}" dt="2022-09-24T02:14:37.091" v="1197" actId="57"/>
          <ac:spMkLst>
            <pc:docMk/>
            <pc:sldMk cId="2000007327" sldId="357"/>
            <ac:spMk id="2" creationId="{893BE038-384E-4693-9B7C-9C8F0B7F9114}"/>
          </ac:spMkLst>
        </pc:spChg>
        <pc:spChg chg="mod">
          <ac:chgData name="Katz, Lee S. (CDC/DDID/NCEZID/DFWED)" userId="2f2a2d86-0949-46a4-8abf-a07c88803aba" providerId="ADAL" clId="{3E30AFB0-95FC-4F04-99FE-3B54D2636494}" dt="2022-09-24T02:16:31.655" v="1368" actId="20577"/>
          <ac:spMkLst>
            <pc:docMk/>
            <pc:sldMk cId="2000007327" sldId="357"/>
            <ac:spMk id="3" creationId="{C71F1933-9057-412C-91E1-FEB992678B73}"/>
          </ac:spMkLst>
        </pc:spChg>
        <pc:spChg chg="del">
          <ac:chgData name="Katz, Lee S. (CDC/DDID/NCEZID/DFWED)" userId="2f2a2d86-0949-46a4-8abf-a07c88803aba" providerId="ADAL" clId="{3E30AFB0-95FC-4F04-99FE-3B54D2636494}" dt="2022-09-24T02:15:09.291" v="1223"/>
          <ac:spMkLst>
            <pc:docMk/>
            <pc:sldMk cId="2000007327" sldId="357"/>
            <ac:spMk id="4" creationId="{04B4EB79-795B-4F40-AACE-AB6018FA2EFC}"/>
          </ac:spMkLst>
        </pc:spChg>
        <pc:picChg chg="add mod">
          <ac:chgData name="Katz, Lee S. (CDC/DDID/NCEZID/DFWED)" userId="2f2a2d86-0949-46a4-8abf-a07c88803aba" providerId="ADAL" clId="{3E30AFB0-95FC-4F04-99FE-3B54D2636494}" dt="2022-09-24T02:15:09.291" v="1223"/>
          <ac:picMkLst>
            <pc:docMk/>
            <pc:sldMk cId="2000007327" sldId="357"/>
            <ac:picMk id="4098" creationId="{8C902CA8-3B97-43CE-9D52-BB0744E80264}"/>
          </ac:picMkLst>
        </pc:picChg>
      </pc:sldChg>
      <pc:sldChg chg="addSp delSp modSp new mod">
        <pc:chgData name="Katz, Lee S. (CDC/DDID/NCEZID/DFWED)" userId="2f2a2d86-0949-46a4-8abf-a07c88803aba" providerId="ADAL" clId="{3E30AFB0-95FC-4F04-99FE-3B54D2636494}" dt="2022-09-24T02:19:17.963" v="1638" actId="20577"/>
        <pc:sldMkLst>
          <pc:docMk/>
          <pc:sldMk cId="4196557847" sldId="358"/>
        </pc:sldMkLst>
        <pc:spChg chg="mod">
          <ac:chgData name="Katz, Lee S. (CDC/DDID/NCEZID/DFWED)" userId="2f2a2d86-0949-46a4-8abf-a07c88803aba" providerId="ADAL" clId="{3E30AFB0-95FC-4F04-99FE-3B54D2636494}" dt="2022-09-24T02:17:24.353" v="1408" actId="20577"/>
          <ac:spMkLst>
            <pc:docMk/>
            <pc:sldMk cId="4196557847" sldId="358"/>
            <ac:spMk id="2" creationId="{C4CF9A05-5E6A-4B2F-961A-B0146C724EE9}"/>
          </ac:spMkLst>
        </pc:spChg>
        <pc:spChg chg="del">
          <ac:chgData name="Katz, Lee S. (CDC/DDID/NCEZID/DFWED)" userId="2f2a2d86-0949-46a4-8abf-a07c88803aba" providerId="ADAL" clId="{3E30AFB0-95FC-4F04-99FE-3B54D2636494}" dt="2022-09-24T02:17:34.352" v="1409"/>
          <ac:spMkLst>
            <pc:docMk/>
            <pc:sldMk cId="4196557847" sldId="358"/>
            <ac:spMk id="3" creationId="{10FCE760-6E62-4B9B-9851-717C28F4F36A}"/>
          </ac:spMkLst>
        </pc:spChg>
        <pc:spChg chg="mod">
          <ac:chgData name="Katz, Lee S. (CDC/DDID/NCEZID/DFWED)" userId="2f2a2d86-0949-46a4-8abf-a07c88803aba" providerId="ADAL" clId="{3E30AFB0-95FC-4F04-99FE-3B54D2636494}" dt="2022-09-24T02:19:17.963" v="1638" actId="20577"/>
          <ac:spMkLst>
            <pc:docMk/>
            <pc:sldMk cId="4196557847" sldId="358"/>
            <ac:spMk id="4" creationId="{87F206D2-7D78-49DE-B137-F268DBB5D874}"/>
          </ac:spMkLst>
        </pc:spChg>
        <pc:picChg chg="add mod">
          <ac:chgData name="Katz, Lee S. (CDC/DDID/NCEZID/DFWED)" userId="2f2a2d86-0949-46a4-8abf-a07c88803aba" providerId="ADAL" clId="{3E30AFB0-95FC-4F04-99FE-3B54D2636494}" dt="2022-09-24T02:17:34.352" v="1409"/>
          <ac:picMkLst>
            <pc:docMk/>
            <pc:sldMk cId="4196557847" sldId="358"/>
            <ac:picMk id="5122" creationId="{80178A7E-C6ED-47A3-8EFA-3DAC3C6A5E7B}"/>
          </ac:picMkLst>
        </pc:picChg>
      </pc:sldChg>
      <pc:sldChg chg="addSp delSp modSp new mod">
        <pc:chgData name="Katz, Lee S. (CDC/DDID/NCEZID/DFWED)" userId="2f2a2d86-0949-46a4-8abf-a07c88803aba" providerId="ADAL" clId="{3E30AFB0-95FC-4F04-99FE-3B54D2636494}" dt="2022-09-24T02:22:05.488" v="1906" actId="20577"/>
        <pc:sldMkLst>
          <pc:docMk/>
          <pc:sldMk cId="1236549091" sldId="359"/>
        </pc:sldMkLst>
        <pc:spChg chg="mod">
          <ac:chgData name="Katz, Lee S. (CDC/DDID/NCEZID/DFWED)" userId="2f2a2d86-0949-46a4-8abf-a07c88803aba" providerId="ADAL" clId="{3E30AFB0-95FC-4F04-99FE-3B54D2636494}" dt="2022-09-24T02:20:31.767" v="1687" actId="14100"/>
          <ac:spMkLst>
            <pc:docMk/>
            <pc:sldMk cId="1236549091" sldId="359"/>
            <ac:spMk id="2" creationId="{05C4F035-1231-4E25-926C-78D9DC01B8EC}"/>
          </ac:spMkLst>
        </pc:spChg>
        <pc:spChg chg="del">
          <ac:chgData name="Katz, Lee S. (CDC/DDID/NCEZID/DFWED)" userId="2f2a2d86-0949-46a4-8abf-a07c88803aba" providerId="ADAL" clId="{3E30AFB0-95FC-4F04-99FE-3B54D2636494}" dt="2022-09-24T02:20:35.720" v="1688"/>
          <ac:spMkLst>
            <pc:docMk/>
            <pc:sldMk cId="1236549091" sldId="359"/>
            <ac:spMk id="3" creationId="{DD2CD2E2-D1B2-4243-A74F-D182C55154F2}"/>
          </ac:spMkLst>
        </pc:spChg>
        <pc:spChg chg="mod">
          <ac:chgData name="Katz, Lee S. (CDC/DDID/NCEZID/DFWED)" userId="2f2a2d86-0949-46a4-8abf-a07c88803aba" providerId="ADAL" clId="{3E30AFB0-95FC-4F04-99FE-3B54D2636494}" dt="2022-09-24T02:22:05.488" v="1906" actId="20577"/>
          <ac:spMkLst>
            <pc:docMk/>
            <pc:sldMk cId="1236549091" sldId="359"/>
            <ac:spMk id="4" creationId="{445D52AF-7A11-40F3-8842-2A0D38903666}"/>
          </ac:spMkLst>
        </pc:spChg>
        <pc:picChg chg="add mod">
          <ac:chgData name="Katz, Lee S. (CDC/DDID/NCEZID/DFWED)" userId="2f2a2d86-0949-46a4-8abf-a07c88803aba" providerId="ADAL" clId="{3E30AFB0-95FC-4F04-99FE-3B54D2636494}" dt="2022-09-24T02:20:35.720" v="1688"/>
          <ac:picMkLst>
            <pc:docMk/>
            <pc:sldMk cId="1236549091" sldId="359"/>
            <ac:picMk id="6146" creationId="{2B718A99-CBA8-4AB3-94AF-23D3363C5E0B}"/>
          </ac:picMkLst>
        </pc:picChg>
      </pc:sldChg>
      <pc:sldChg chg="modSp new mod">
        <pc:chgData name="Katz, Lee S. (CDC/DDID/NCEZID/DFWED)" userId="2f2a2d86-0949-46a4-8abf-a07c88803aba" providerId="ADAL" clId="{3E30AFB0-95FC-4F04-99FE-3B54D2636494}" dt="2022-09-24T02:24:51.670" v="2317" actId="20577"/>
        <pc:sldMkLst>
          <pc:docMk/>
          <pc:sldMk cId="1262636130" sldId="360"/>
        </pc:sldMkLst>
        <pc:spChg chg="mod">
          <ac:chgData name="Katz, Lee S. (CDC/DDID/NCEZID/DFWED)" userId="2f2a2d86-0949-46a4-8abf-a07c88803aba" providerId="ADAL" clId="{3E30AFB0-95FC-4F04-99FE-3B54D2636494}" dt="2022-09-24T02:22:21.739" v="1935" actId="20577"/>
          <ac:spMkLst>
            <pc:docMk/>
            <pc:sldMk cId="1262636130" sldId="360"/>
            <ac:spMk id="2" creationId="{AA0B6095-8A90-4689-B4C9-7DD96CA38176}"/>
          </ac:spMkLst>
        </pc:spChg>
        <pc:spChg chg="mod">
          <ac:chgData name="Katz, Lee S. (CDC/DDID/NCEZID/DFWED)" userId="2f2a2d86-0949-46a4-8abf-a07c88803aba" providerId="ADAL" clId="{3E30AFB0-95FC-4F04-99FE-3B54D2636494}" dt="2022-09-24T02:23:49.907" v="2144" actId="20577"/>
          <ac:spMkLst>
            <pc:docMk/>
            <pc:sldMk cId="1262636130" sldId="360"/>
            <ac:spMk id="3" creationId="{FF48659F-E239-4CD8-8B1F-F37114E2B077}"/>
          </ac:spMkLst>
        </pc:spChg>
        <pc:spChg chg="mod">
          <ac:chgData name="Katz, Lee S. (CDC/DDID/NCEZID/DFWED)" userId="2f2a2d86-0949-46a4-8abf-a07c88803aba" providerId="ADAL" clId="{3E30AFB0-95FC-4F04-99FE-3B54D2636494}" dt="2022-09-24T02:24:51.670" v="2317" actId="20577"/>
          <ac:spMkLst>
            <pc:docMk/>
            <pc:sldMk cId="1262636130" sldId="360"/>
            <ac:spMk id="4" creationId="{E3001B4F-1925-47E5-AF44-90568FD2751D}"/>
          </ac:spMkLst>
        </pc:spChg>
      </pc:sldChg>
      <pc:sldChg chg="addSp delSp modSp new mod modClrScheme chgLayout modNotesTx">
        <pc:chgData name="Katz, Lee S. (CDC/DDID/NCEZID/DFWED)" userId="2f2a2d86-0949-46a4-8abf-a07c88803aba" providerId="ADAL" clId="{3E30AFB0-95FC-4F04-99FE-3B54D2636494}" dt="2022-09-25T13:16:51.312" v="3440" actId="20577"/>
        <pc:sldMkLst>
          <pc:docMk/>
          <pc:sldMk cId="3569986299" sldId="361"/>
        </pc:sldMkLst>
        <pc:spChg chg="mod ord">
          <ac:chgData name="Katz, Lee S. (CDC/DDID/NCEZID/DFWED)" userId="2f2a2d86-0949-46a4-8abf-a07c88803aba" providerId="ADAL" clId="{3E30AFB0-95FC-4F04-99FE-3B54D2636494}" dt="2022-09-25T13:12:06.087" v="2960" actId="700"/>
          <ac:spMkLst>
            <pc:docMk/>
            <pc:sldMk cId="3569986299" sldId="361"/>
            <ac:spMk id="2" creationId="{DD516D66-AE1D-494F-AD9D-F44A3270421B}"/>
          </ac:spMkLst>
        </pc:spChg>
        <pc:spChg chg="del mod ord">
          <ac:chgData name="Katz, Lee S. (CDC/DDID/NCEZID/DFWED)" userId="2f2a2d86-0949-46a4-8abf-a07c88803aba" providerId="ADAL" clId="{3E30AFB0-95FC-4F04-99FE-3B54D2636494}" dt="2022-09-24T02:25:54.885" v="2362" actId="700"/>
          <ac:spMkLst>
            <pc:docMk/>
            <pc:sldMk cId="3569986299" sldId="361"/>
            <ac:spMk id="3" creationId="{D93EE2DA-739C-4357-8800-38992C1F137A}"/>
          </ac:spMkLst>
        </pc:spChg>
        <pc:spChg chg="del">
          <ac:chgData name="Katz, Lee S. (CDC/DDID/NCEZID/DFWED)" userId="2f2a2d86-0949-46a4-8abf-a07c88803aba" providerId="ADAL" clId="{3E30AFB0-95FC-4F04-99FE-3B54D2636494}" dt="2022-09-24T02:25:54.885" v="2362" actId="700"/>
          <ac:spMkLst>
            <pc:docMk/>
            <pc:sldMk cId="3569986299" sldId="361"/>
            <ac:spMk id="4" creationId="{266FC7D9-19F8-46AA-A947-ECB7C7B799A1}"/>
          </ac:spMkLst>
        </pc:spChg>
        <pc:spChg chg="add del mod ord">
          <ac:chgData name="Katz, Lee S. (CDC/DDID/NCEZID/DFWED)" userId="2f2a2d86-0949-46a4-8abf-a07c88803aba" providerId="ADAL" clId="{3E30AFB0-95FC-4F04-99FE-3B54D2636494}" dt="2022-09-24T02:26:01.814" v="2363"/>
          <ac:spMkLst>
            <pc:docMk/>
            <pc:sldMk cId="3569986299" sldId="361"/>
            <ac:spMk id="5" creationId="{7E850671-01FF-411C-B9ED-92731BC3D368}"/>
          </ac:spMkLst>
        </pc:spChg>
        <pc:spChg chg="add mod ord">
          <ac:chgData name="Katz, Lee S. (CDC/DDID/NCEZID/DFWED)" userId="2f2a2d86-0949-46a4-8abf-a07c88803aba" providerId="ADAL" clId="{3E30AFB0-95FC-4F04-99FE-3B54D2636494}" dt="2022-09-25T13:12:48.784" v="3027" actId="20577"/>
          <ac:spMkLst>
            <pc:docMk/>
            <pc:sldMk cId="3569986299" sldId="361"/>
            <ac:spMk id="8" creationId="{69967042-F0FA-40D6-9B6F-9C39133583CF}"/>
          </ac:spMkLst>
        </pc:spChg>
        <pc:spChg chg="add mod">
          <ac:chgData name="Katz, Lee S. (CDC/DDID/NCEZID/DFWED)" userId="2f2a2d86-0949-46a4-8abf-a07c88803aba" providerId="ADAL" clId="{3E30AFB0-95FC-4F04-99FE-3B54D2636494}" dt="2022-09-25T13:14:23.199" v="3056" actId="20577"/>
          <ac:spMkLst>
            <pc:docMk/>
            <pc:sldMk cId="3569986299" sldId="361"/>
            <ac:spMk id="10" creationId="{4B27992A-044A-42DD-A358-EB60F9BE9939}"/>
          </ac:spMkLst>
        </pc:spChg>
        <pc:graphicFrameChg chg="add mod ord modGraphic">
          <ac:chgData name="Katz, Lee S. (CDC/DDID/NCEZID/DFWED)" userId="2f2a2d86-0949-46a4-8abf-a07c88803aba" providerId="ADAL" clId="{3E30AFB0-95FC-4F04-99FE-3B54D2636494}" dt="2022-09-25T13:12:06.087" v="2960" actId="700"/>
          <ac:graphicFrameMkLst>
            <pc:docMk/>
            <pc:sldMk cId="3569986299" sldId="361"/>
            <ac:graphicFrameMk id="6" creationId="{67F64AD7-7BF3-435A-A2AE-773151098C08}"/>
          </ac:graphicFrameMkLst>
        </pc:graphicFrameChg>
        <pc:graphicFrameChg chg="add del mod modGraphic">
          <ac:chgData name="Katz, Lee S. (CDC/DDID/NCEZID/DFWED)" userId="2f2a2d86-0949-46a4-8abf-a07c88803aba" providerId="ADAL" clId="{3E30AFB0-95FC-4F04-99FE-3B54D2636494}" dt="2022-09-25T13:12:02.905" v="2959" actId="478"/>
          <ac:graphicFrameMkLst>
            <pc:docMk/>
            <pc:sldMk cId="3569986299" sldId="361"/>
            <ac:graphicFrameMk id="7" creationId="{416776FD-5EB3-4AC2-AF69-CCB7C5005303}"/>
          </ac:graphicFrameMkLst>
        </pc:graphicFrameChg>
      </pc:sldChg>
      <pc:sldChg chg="addSp delSp modSp new mod ord">
        <pc:chgData name="Katz, Lee S. (CDC/DDID/NCEZID/DFWED)" userId="2f2a2d86-0949-46a4-8abf-a07c88803aba" providerId="ADAL" clId="{3E30AFB0-95FC-4F04-99FE-3B54D2636494}" dt="2022-09-24T23:42:37.590" v="2628" actId="12788"/>
        <pc:sldMkLst>
          <pc:docMk/>
          <pc:sldMk cId="1343543708" sldId="362"/>
        </pc:sldMkLst>
        <pc:spChg chg="mod">
          <ac:chgData name="Katz, Lee S. (CDC/DDID/NCEZID/DFWED)" userId="2f2a2d86-0949-46a4-8abf-a07c88803aba" providerId="ADAL" clId="{3E30AFB0-95FC-4F04-99FE-3B54D2636494}" dt="2022-09-24T02:37:21.285" v="2588" actId="20577"/>
          <ac:spMkLst>
            <pc:docMk/>
            <pc:sldMk cId="1343543708" sldId="362"/>
            <ac:spMk id="2" creationId="{F0F8B145-011D-4FE5-80FC-B04DB9B0BCA5}"/>
          </ac:spMkLst>
        </pc:spChg>
        <pc:spChg chg="del">
          <ac:chgData name="Katz, Lee S. (CDC/DDID/NCEZID/DFWED)" userId="2f2a2d86-0949-46a4-8abf-a07c88803aba" providerId="ADAL" clId="{3E30AFB0-95FC-4F04-99FE-3B54D2636494}" dt="2022-09-24T02:37:37.652" v="2594"/>
          <ac:spMkLst>
            <pc:docMk/>
            <pc:sldMk cId="1343543708" sldId="362"/>
            <ac:spMk id="3" creationId="{69536738-3533-4AA4-9430-E69C4C2C2DA1}"/>
          </ac:spMkLst>
        </pc:spChg>
        <pc:picChg chg="add del">
          <ac:chgData name="Katz, Lee S. (CDC/DDID/NCEZID/DFWED)" userId="2f2a2d86-0949-46a4-8abf-a07c88803aba" providerId="ADAL" clId="{3E30AFB0-95FC-4F04-99FE-3B54D2636494}" dt="2022-09-24T02:37:36.357" v="2593"/>
          <ac:picMkLst>
            <pc:docMk/>
            <pc:sldMk cId="1343543708" sldId="362"/>
            <ac:picMk id="8194" creationId="{FE125A92-AA21-492C-BDF7-539443B852D9}"/>
          </ac:picMkLst>
        </pc:picChg>
        <pc:picChg chg="add mod">
          <ac:chgData name="Katz, Lee S. (CDC/DDID/NCEZID/DFWED)" userId="2f2a2d86-0949-46a4-8abf-a07c88803aba" providerId="ADAL" clId="{3E30AFB0-95FC-4F04-99FE-3B54D2636494}" dt="2022-09-24T23:42:37.590" v="2628" actId="12788"/>
          <ac:picMkLst>
            <pc:docMk/>
            <pc:sldMk cId="1343543708" sldId="362"/>
            <ac:picMk id="8196" creationId="{1A002493-8B0C-4870-A0CE-C4C377C6DB63}"/>
          </ac:picMkLst>
        </pc:picChg>
      </pc:sldChg>
      <pc:sldChg chg="addSp delSp modSp new mod">
        <pc:chgData name="Katz, Lee S. (CDC/DDID/NCEZID/DFWED)" userId="2f2a2d86-0949-46a4-8abf-a07c88803aba" providerId="ADAL" clId="{3E30AFB0-95FC-4F04-99FE-3B54D2636494}" dt="2022-09-24T23:42:31.033" v="2626" actId="12788"/>
        <pc:sldMkLst>
          <pc:docMk/>
          <pc:sldMk cId="910851128" sldId="363"/>
        </pc:sldMkLst>
        <pc:spChg chg="mod">
          <ac:chgData name="Katz, Lee S. (CDC/DDID/NCEZID/DFWED)" userId="2f2a2d86-0949-46a4-8abf-a07c88803aba" providerId="ADAL" clId="{3E30AFB0-95FC-4F04-99FE-3B54D2636494}" dt="2022-09-24T02:37:50.444" v="2624" actId="20577"/>
          <ac:spMkLst>
            <pc:docMk/>
            <pc:sldMk cId="910851128" sldId="363"/>
            <ac:spMk id="2" creationId="{F2ADFAA8-8B94-45BE-88B6-843B0FDE2D10}"/>
          </ac:spMkLst>
        </pc:spChg>
        <pc:spChg chg="del">
          <ac:chgData name="Katz, Lee S. (CDC/DDID/NCEZID/DFWED)" userId="2f2a2d86-0949-46a4-8abf-a07c88803aba" providerId="ADAL" clId="{3E30AFB0-95FC-4F04-99FE-3B54D2636494}" dt="2022-09-24T02:37:44.116" v="2596"/>
          <ac:spMkLst>
            <pc:docMk/>
            <pc:sldMk cId="910851128" sldId="363"/>
            <ac:spMk id="3" creationId="{A70B6989-0D89-47F3-8EC3-EE2FC10C92F6}"/>
          </ac:spMkLst>
        </pc:spChg>
        <pc:picChg chg="add mod">
          <ac:chgData name="Katz, Lee S. (CDC/DDID/NCEZID/DFWED)" userId="2f2a2d86-0949-46a4-8abf-a07c88803aba" providerId="ADAL" clId="{3E30AFB0-95FC-4F04-99FE-3B54D2636494}" dt="2022-09-24T23:42:31.033" v="2626" actId="12788"/>
          <ac:picMkLst>
            <pc:docMk/>
            <pc:sldMk cId="910851128" sldId="363"/>
            <ac:picMk id="9218" creationId="{F8DC8815-9B32-4C2C-A769-9C997B37AC3F}"/>
          </ac:picMkLst>
        </pc:picChg>
      </pc:sldChg>
      <pc:sldChg chg="addSp delSp modSp new mod">
        <pc:chgData name="Katz, Lee S. (CDC/DDID/NCEZID/DFWED)" userId="2f2a2d86-0949-46a4-8abf-a07c88803aba" providerId="ADAL" clId="{3E30AFB0-95FC-4F04-99FE-3B54D2636494}" dt="2022-09-24T23:46:27.844" v="2734" actId="20577"/>
        <pc:sldMkLst>
          <pc:docMk/>
          <pc:sldMk cId="1718762800" sldId="364"/>
        </pc:sldMkLst>
        <pc:spChg chg="mod">
          <ac:chgData name="Katz, Lee S. (CDC/DDID/NCEZID/DFWED)" userId="2f2a2d86-0949-46a4-8abf-a07c88803aba" providerId="ADAL" clId="{3E30AFB0-95FC-4F04-99FE-3B54D2636494}" dt="2022-09-24T23:46:27.844" v="2734" actId="20577"/>
          <ac:spMkLst>
            <pc:docMk/>
            <pc:sldMk cId="1718762800" sldId="364"/>
            <ac:spMk id="2" creationId="{2D40C5C5-120D-461F-AEED-431E29A3A567}"/>
          </ac:spMkLst>
        </pc:spChg>
        <pc:spChg chg="del">
          <ac:chgData name="Katz, Lee S. (CDC/DDID/NCEZID/DFWED)" userId="2f2a2d86-0949-46a4-8abf-a07c88803aba" providerId="ADAL" clId="{3E30AFB0-95FC-4F04-99FE-3B54D2636494}" dt="2022-09-24T23:46:08.616" v="2703"/>
          <ac:spMkLst>
            <pc:docMk/>
            <pc:sldMk cId="1718762800" sldId="364"/>
            <ac:spMk id="3" creationId="{A0D8EFFF-8138-4530-BD1E-E8082FABB08E}"/>
          </ac:spMkLst>
        </pc:spChg>
        <pc:picChg chg="add mod">
          <ac:chgData name="Katz, Lee S. (CDC/DDID/NCEZID/DFWED)" userId="2f2a2d86-0949-46a4-8abf-a07c88803aba" providerId="ADAL" clId="{3E30AFB0-95FC-4F04-99FE-3B54D2636494}" dt="2022-09-24T23:46:08.616" v="2703"/>
          <ac:picMkLst>
            <pc:docMk/>
            <pc:sldMk cId="1718762800" sldId="364"/>
            <ac:picMk id="10242" creationId="{F757A978-85DC-44C3-9DCC-D461BE0377DE}"/>
          </ac:picMkLst>
        </pc:picChg>
      </pc:sldChg>
      <pc:sldChg chg="addSp delSp modSp new mod">
        <pc:chgData name="Katz, Lee S. (CDC/DDID/NCEZID/DFWED)" userId="2f2a2d86-0949-46a4-8abf-a07c88803aba" providerId="ADAL" clId="{3E30AFB0-95FC-4F04-99FE-3B54D2636494}" dt="2022-09-24T23:49:40.259" v="2769"/>
        <pc:sldMkLst>
          <pc:docMk/>
          <pc:sldMk cId="3940624738" sldId="365"/>
        </pc:sldMkLst>
        <pc:spChg chg="mod">
          <ac:chgData name="Katz, Lee S. (CDC/DDID/NCEZID/DFWED)" userId="2f2a2d86-0949-46a4-8abf-a07c88803aba" providerId="ADAL" clId="{3E30AFB0-95FC-4F04-99FE-3B54D2636494}" dt="2022-09-24T23:49:38.382" v="2768" actId="20577"/>
          <ac:spMkLst>
            <pc:docMk/>
            <pc:sldMk cId="3940624738" sldId="365"/>
            <ac:spMk id="2" creationId="{F66F35F7-9C42-4921-80D9-E6865F6EB597}"/>
          </ac:spMkLst>
        </pc:spChg>
        <pc:spChg chg="del">
          <ac:chgData name="Katz, Lee S. (CDC/DDID/NCEZID/DFWED)" userId="2f2a2d86-0949-46a4-8abf-a07c88803aba" providerId="ADAL" clId="{3E30AFB0-95FC-4F04-99FE-3B54D2636494}" dt="2022-09-24T23:49:40.259" v="2769"/>
          <ac:spMkLst>
            <pc:docMk/>
            <pc:sldMk cId="3940624738" sldId="365"/>
            <ac:spMk id="3" creationId="{391C29DB-D65A-46AE-83FC-FB739B399B3B}"/>
          </ac:spMkLst>
        </pc:spChg>
        <pc:picChg chg="add mod">
          <ac:chgData name="Katz, Lee S. (CDC/DDID/NCEZID/DFWED)" userId="2f2a2d86-0949-46a4-8abf-a07c88803aba" providerId="ADAL" clId="{3E30AFB0-95FC-4F04-99FE-3B54D2636494}" dt="2022-09-24T23:49:40.259" v="2769"/>
          <ac:picMkLst>
            <pc:docMk/>
            <pc:sldMk cId="3940624738" sldId="365"/>
            <ac:picMk id="11266" creationId="{61E2C4B5-A2A2-4674-A268-10560FB933E4}"/>
          </ac:picMkLst>
        </pc:picChg>
      </pc:sldChg>
      <pc:sldChg chg="addSp delSp modSp add">
        <pc:chgData name="Katz, Lee S. (CDC/DDID/NCEZID/DFWED)" userId="2f2a2d86-0949-46a4-8abf-a07c88803aba" providerId="ADAL" clId="{3E30AFB0-95FC-4F04-99FE-3B54D2636494}" dt="2022-09-24T23:50:07.350" v="2775" actId="14826"/>
        <pc:sldMkLst>
          <pc:docMk/>
          <pc:sldMk cId="1639280857" sldId="366"/>
        </pc:sldMkLst>
        <pc:picChg chg="add del mod">
          <ac:chgData name="Katz, Lee S. (CDC/DDID/NCEZID/DFWED)" userId="2f2a2d86-0949-46a4-8abf-a07c88803aba" providerId="ADAL" clId="{3E30AFB0-95FC-4F04-99FE-3B54D2636494}" dt="2022-09-24T23:50:07.350" v="2775" actId="14826"/>
          <ac:picMkLst>
            <pc:docMk/>
            <pc:sldMk cId="1639280857" sldId="366"/>
            <ac:picMk id="5" creationId="{00000000-0000-0000-0000-000000000000}"/>
          </ac:picMkLst>
        </pc:picChg>
        <pc:picChg chg="add del">
          <ac:chgData name="Katz, Lee S. (CDC/DDID/NCEZID/DFWED)" userId="2f2a2d86-0949-46a4-8abf-a07c88803aba" providerId="ADAL" clId="{3E30AFB0-95FC-4F04-99FE-3B54D2636494}" dt="2022-09-24T23:50:01.136" v="2773"/>
          <ac:picMkLst>
            <pc:docMk/>
            <pc:sldMk cId="1639280857" sldId="366"/>
            <ac:picMk id="12290" creationId="{13A3D900-B00A-47B0-8BAC-CE4E9B4C6F60}"/>
          </ac:picMkLst>
        </pc:picChg>
      </pc:sldChg>
      <pc:sldChg chg="addSp delSp modSp new mod">
        <pc:chgData name="Katz, Lee S. (CDC/DDID/NCEZID/DFWED)" userId="2f2a2d86-0949-46a4-8abf-a07c88803aba" providerId="ADAL" clId="{3E30AFB0-95FC-4F04-99FE-3B54D2636494}" dt="2022-09-24T23:54:04.462" v="2808" actId="20577"/>
        <pc:sldMkLst>
          <pc:docMk/>
          <pc:sldMk cId="90142229" sldId="367"/>
        </pc:sldMkLst>
        <pc:spChg chg="mod">
          <ac:chgData name="Katz, Lee S. (CDC/DDID/NCEZID/DFWED)" userId="2f2a2d86-0949-46a4-8abf-a07c88803aba" providerId="ADAL" clId="{3E30AFB0-95FC-4F04-99FE-3B54D2636494}" dt="2022-09-24T23:54:04.462" v="2808" actId="20577"/>
          <ac:spMkLst>
            <pc:docMk/>
            <pc:sldMk cId="90142229" sldId="367"/>
            <ac:spMk id="2" creationId="{FA1F9CC9-AC10-4EE9-BA6B-F5655393F4A6}"/>
          </ac:spMkLst>
        </pc:spChg>
        <pc:spChg chg="del mod">
          <ac:chgData name="Katz, Lee S. (CDC/DDID/NCEZID/DFWED)" userId="2f2a2d86-0949-46a4-8abf-a07c88803aba" providerId="ADAL" clId="{3E30AFB0-95FC-4F04-99FE-3B54D2636494}" dt="2022-09-24T23:53:54.677" v="2778" actId="22"/>
          <ac:spMkLst>
            <pc:docMk/>
            <pc:sldMk cId="90142229" sldId="367"/>
            <ac:spMk id="3" creationId="{67891F9D-B5AE-48DE-B56E-013D2D82BF50}"/>
          </ac:spMkLst>
        </pc:spChg>
        <pc:picChg chg="add mod ord">
          <ac:chgData name="Katz, Lee S. (CDC/DDID/NCEZID/DFWED)" userId="2f2a2d86-0949-46a4-8abf-a07c88803aba" providerId="ADAL" clId="{3E30AFB0-95FC-4F04-99FE-3B54D2636494}" dt="2022-09-24T23:53:54.677" v="2778" actId="22"/>
          <ac:picMkLst>
            <pc:docMk/>
            <pc:sldMk cId="90142229" sldId="367"/>
            <ac:picMk id="5" creationId="{8758C963-57E7-449E-813D-B3E6AECBEBEF}"/>
          </ac:picMkLst>
        </pc:picChg>
      </pc:sldChg>
      <pc:sldChg chg="addSp delSp modSp new mod modClrScheme chgLayout modNotesTx">
        <pc:chgData name="Katz, Lee S. (CDC/DDID/NCEZID/DFWED)" userId="2f2a2d86-0949-46a4-8abf-a07c88803aba" providerId="ADAL" clId="{3E30AFB0-95FC-4F04-99FE-3B54D2636494}" dt="2022-09-25T13:21:52.777" v="3574" actId="20577"/>
        <pc:sldMkLst>
          <pc:docMk/>
          <pc:sldMk cId="3081233171" sldId="368"/>
        </pc:sldMkLst>
        <pc:spChg chg="del mod ord">
          <ac:chgData name="Katz, Lee S. (CDC/DDID/NCEZID/DFWED)" userId="2f2a2d86-0949-46a4-8abf-a07c88803aba" providerId="ADAL" clId="{3E30AFB0-95FC-4F04-99FE-3B54D2636494}" dt="2022-09-24T23:54:50.069" v="2810" actId="700"/>
          <ac:spMkLst>
            <pc:docMk/>
            <pc:sldMk cId="3081233171" sldId="368"/>
            <ac:spMk id="2" creationId="{BE20F583-2057-41D4-A93A-4E6E0725AFCA}"/>
          </ac:spMkLst>
        </pc:spChg>
        <pc:spChg chg="del mod ord">
          <ac:chgData name="Katz, Lee S. (CDC/DDID/NCEZID/DFWED)" userId="2f2a2d86-0949-46a4-8abf-a07c88803aba" providerId="ADAL" clId="{3E30AFB0-95FC-4F04-99FE-3B54D2636494}" dt="2022-09-24T23:54:50.069" v="2810" actId="700"/>
          <ac:spMkLst>
            <pc:docMk/>
            <pc:sldMk cId="3081233171" sldId="368"/>
            <ac:spMk id="3" creationId="{93B837D3-4E0C-4D30-BCDD-50CE8F379D00}"/>
          </ac:spMkLst>
        </pc:spChg>
        <pc:spChg chg="add mod ord">
          <ac:chgData name="Katz, Lee S. (CDC/DDID/NCEZID/DFWED)" userId="2f2a2d86-0949-46a4-8abf-a07c88803aba" providerId="ADAL" clId="{3E30AFB0-95FC-4F04-99FE-3B54D2636494}" dt="2022-09-25T13:21:52.777" v="3574" actId="20577"/>
          <ac:spMkLst>
            <pc:docMk/>
            <pc:sldMk cId="3081233171" sldId="368"/>
            <ac:spMk id="4" creationId="{C356B2CE-118D-4CD5-BA2A-82B8E85885A0}"/>
          </ac:spMkLst>
        </pc:spChg>
        <pc:spChg chg="add mod ord">
          <ac:chgData name="Katz, Lee S. (CDC/DDID/NCEZID/DFWED)" userId="2f2a2d86-0949-46a4-8abf-a07c88803aba" providerId="ADAL" clId="{3E30AFB0-95FC-4F04-99FE-3B54D2636494}" dt="2022-09-25T13:06:54.420" v="2933" actId="404"/>
          <ac:spMkLst>
            <pc:docMk/>
            <pc:sldMk cId="3081233171" sldId="368"/>
            <ac:spMk id="5" creationId="{9ADAB021-1320-4E44-820C-73AD36B350DD}"/>
          </ac:spMkLst>
        </pc:spChg>
      </pc:sldChg>
      <pc:sldChg chg="addSp delSp modSp new mod modClrScheme chgLayout modNotesTx">
        <pc:chgData name="Katz, Lee S. (CDC/DDID/NCEZID/DFWED)" userId="2f2a2d86-0949-46a4-8abf-a07c88803aba" providerId="ADAL" clId="{3E30AFB0-95FC-4F04-99FE-3B54D2636494}" dt="2022-09-27T21:54:49.610" v="5622" actId="6549"/>
        <pc:sldMkLst>
          <pc:docMk/>
          <pc:sldMk cId="1913937152" sldId="369"/>
        </pc:sldMkLst>
        <pc:spChg chg="del mod ord">
          <ac:chgData name="Katz, Lee S. (CDC/DDID/NCEZID/DFWED)" userId="2f2a2d86-0949-46a4-8abf-a07c88803aba" providerId="ADAL" clId="{3E30AFB0-95FC-4F04-99FE-3B54D2636494}" dt="2022-09-25T13:17:31.840" v="3442" actId="700"/>
          <ac:spMkLst>
            <pc:docMk/>
            <pc:sldMk cId="1913937152" sldId="369"/>
            <ac:spMk id="2" creationId="{2C4C138C-45F8-4F38-80B1-BF029E96A03E}"/>
          </ac:spMkLst>
        </pc:spChg>
        <pc:spChg chg="del mod ord">
          <ac:chgData name="Katz, Lee S. (CDC/DDID/NCEZID/DFWED)" userId="2f2a2d86-0949-46a4-8abf-a07c88803aba" providerId="ADAL" clId="{3E30AFB0-95FC-4F04-99FE-3B54D2636494}" dt="2022-09-25T13:17:31.840" v="3442" actId="700"/>
          <ac:spMkLst>
            <pc:docMk/>
            <pc:sldMk cId="1913937152" sldId="369"/>
            <ac:spMk id="3" creationId="{D6D7755D-13B0-49B1-8A30-4CC760A907FB}"/>
          </ac:spMkLst>
        </pc:spChg>
        <pc:spChg chg="add mod ord">
          <ac:chgData name="Katz, Lee S. (CDC/DDID/NCEZID/DFWED)" userId="2f2a2d86-0949-46a4-8abf-a07c88803aba" providerId="ADAL" clId="{3E30AFB0-95FC-4F04-99FE-3B54D2636494}" dt="2022-09-25T13:19:01.263" v="3518" actId="20577"/>
          <ac:spMkLst>
            <pc:docMk/>
            <pc:sldMk cId="1913937152" sldId="369"/>
            <ac:spMk id="4" creationId="{E2F42366-44D7-416F-A7FC-63EED5EF2112}"/>
          </ac:spMkLst>
        </pc:spChg>
        <pc:spChg chg="add mod ord">
          <ac:chgData name="Katz, Lee S. (CDC/DDID/NCEZID/DFWED)" userId="2f2a2d86-0949-46a4-8abf-a07c88803aba" providerId="ADAL" clId="{3E30AFB0-95FC-4F04-99FE-3B54D2636494}" dt="2022-09-27T21:54:49.610" v="5622" actId="6549"/>
          <ac:spMkLst>
            <pc:docMk/>
            <pc:sldMk cId="1913937152" sldId="369"/>
            <ac:spMk id="5" creationId="{7FC8A45D-E561-47E1-8FC6-5632E25CF367}"/>
          </ac:spMkLst>
        </pc:spChg>
        <pc:spChg chg="add del mod ord">
          <ac:chgData name="Katz, Lee S. (CDC/DDID/NCEZID/DFWED)" userId="2f2a2d86-0949-46a4-8abf-a07c88803aba" providerId="ADAL" clId="{3E30AFB0-95FC-4F04-99FE-3B54D2636494}" dt="2022-09-25T13:20:55.129" v="3548" actId="931"/>
          <ac:spMkLst>
            <pc:docMk/>
            <pc:sldMk cId="1913937152" sldId="369"/>
            <ac:spMk id="6" creationId="{46FD8E30-0581-48B6-A36E-79D9E791C764}"/>
          </ac:spMkLst>
        </pc:spChg>
        <pc:picChg chg="add mod">
          <ac:chgData name="Katz, Lee S. (CDC/DDID/NCEZID/DFWED)" userId="2f2a2d86-0949-46a4-8abf-a07c88803aba" providerId="ADAL" clId="{3E30AFB0-95FC-4F04-99FE-3B54D2636494}" dt="2022-09-25T13:20:55.129" v="3548" actId="931"/>
          <ac:picMkLst>
            <pc:docMk/>
            <pc:sldMk cId="1913937152" sldId="369"/>
            <ac:picMk id="8" creationId="{C4B02EA5-71BE-4662-8DFA-F8F3732EDCA2}"/>
          </ac:picMkLst>
        </pc:picChg>
      </pc:sldChg>
      <pc:sldChg chg="addSp delSp modSp new mod modNotesTx">
        <pc:chgData name="Katz, Lee S. (CDC/DDID/NCEZID/DFWED)" userId="2f2a2d86-0949-46a4-8abf-a07c88803aba" providerId="ADAL" clId="{3E30AFB0-95FC-4F04-99FE-3B54D2636494}" dt="2022-09-25T13:28:29.737" v="4118" actId="20577"/>
        <pc:sldMkLst>
          <pc:docMk/>
          <pc:sldMk cId="2071657708" sldId="370"/>
        </pc:sldMkLst>
        <pc:spChg chg="mod">
          <ac:chgData name="Katz, Lee S. (CDC/DDID/NCEZID/DFWED)" userId="2f2a2d86-0949-46a4-8abf-a07c88803aba" providerId="ADAL" clId="{3E30AFB0-95FC-4F04-99FE-3B54D2636494}" dt="2022-09-25T13:22:31.088" v="3658" actId="20577"/>
          <ac:spMkLst>
            <pc:docMk/>
            <pc:sldMk cId="2071657708" sldId="370"/>
            <ac:spMk id="2" creationId="{48D23988-FB5D-48C9-92D9-E6B63CC6D0A7}"/>
          </ac:spMkLst>
        </pc:spChg>
        <pc:spChg chg="mod">
          <ac:chgData name="Katz, Lee S. (CDC/DDID/NCEZID/DFWED)" userId="2f2a2d86-0949-46a4-8abf-a07c88803aba" providerId="ADAL" clId="{3E30AFB0-95FC-4F04-99FE-3B54D2636494}" dt="2022-09-25T13:27:15.041" v="3916" actId="20577"/>
          <ac:spMkLst>
            <pc:docMk/>
            <pc:sldMk cId="2071657708" sldId="370"/>
            <ac:spMk id="3" creationId="{AEBE3679-B0FE-409F-A10B-62AF441C86F9}"/>
          </ac:spMkLst>
        </pc:spChg>
        <pc:spChg chg="del">
          <ac:chgData name="Katz, Lee S. (CDC/DDID/NCEZID/DFWED)" userId="2f2a2d86-0949-46a4-8abf-a07c88803aba" providerId="ADAL" clId="{3E30AFB0-95FC-4F04-99FE-3B54D2636494}" dt="2022-09-25T13:27:41.250" v="3917"/>
          <ac:spMkLst>
            <pc:docMk/>
            <pc:sldMk cId="2071657708" sldId="370"/>
            <ac:spMk id="4" creationId="{9989BCD4-5BC3-459D-9DA4-73B8933A9888}"/>
          </ac:spMkLst>
        </pc:spChg>
        <pc:picChg chg="add mod">
          <ac:chgData name="Katz, Lee S. (CDC/DDID/NCEZID/DFWED)" userId="2f2a2d86-0949-46a4-8abf-a07c88803aba" providerId="ADAL" clId="{3E30AFB0-95FC-4F04-99FE-3B54D2636494}" dt="2022-09-25T13:27:41.250" v="3917"/>
          <ac:picMkLst>
            <pc:docMk/>
            <pc:sldMk cId="2071657708" sldId="370"/>
            <ac:picMk id="5" creationId="{926C6730-CA5A-4CC0-BB2F-77F67D67C8B3}"/>
          </ac:picMkLst>
        </pc:picChg>
      </pc:sldChg>
      <pc:sldChg chg="addSp delSp modSp new mod modClrScheme chgLayout">
        <pc:chgData name="Katz, Lee S. (CDC/DDID/NCEZID/DFWED)" userId="2f2a2d86-0949-46a4-8abf-a07c88803aba" providerId="ADAL" clId="{3E30AFB0-95FC-4F04-99FE-3B54D2636494}" dt="2022-09-25T13:24:17.104" v="3791" actId="1036"/>
        <pc:sldMkLst>
          <pc:docMk/>
          <pc:sldMk cId="259343824" sldId="371"/>
        </pc:sldMkLst>
        <pc:spChg chg="del mod ord">
          <ac:chgData name="Katz, Lee S. (CDC/DDID/NCEZID/DFWED)" userId="2f2a2d86-0949-46a4-8abf-a07c88803aba" providerId="ADAL" clId="{3E30AFB0-95FC-4F04-99FE-3B54D2636494}" dt="2022-09-25T13:22:54.565" v="3660" actId="700"/>
          <ac:spMkLst>
            <pc:docMk/>
            <pc:sldMk cId="259343824" sldId="371"/>
            <ac:spMk id="2" creationId="{7584CDD0-13E0-499A-ABE5-02E9A66CA3DC}"/>
          </ac:spMkLst>
        </pc:spChg>
        <pc:spChg chg="del mod ord">
          <ac:chgData name="Katz, Lee S. (CDC/DDID/NCEZID/DFWED)" userId="2f2a2d86-0949-46a4-8abf-a07c88803aba" providerId="ADAL" clId="{3E30AFB0-95FC-4F04-99FE-3B54D2636494}" dt="2022-09-25T13:22:54.565" v="3660" actId="700"/>
          <ac:spMkLst>
            <pc:docMk/>
            <pc:sldMk cId="259343824" sldId="371"/>
            <ac:spMk id="3" creationId="{22B12C59-022F-4525-B176-01F9964EC03C}"/>
          </ac:spMkLst>
        </pc:spChg>
        <pc:spChg chg="del">
          <ac:chgData name="Katz, Lee S. (CDC/DDID/NCEZID/DFWED)" userId="2f2a2d86-0949-46a4-8abf-a07c88803aba" providerId="ADAL" clId="{3E30AFB0-95FC-4F04-99FE-3B54D2636494}" dt="2022-09-25T13:22:54.565" v="3660" actId="700"/>
          <ac:spMkLst>
            <pc:docMk/>
            <pc:sldMk cId="259343824" sldId="371"/>
            <ac:spMk id="4" creationId="{894A8D4D-0DF4-4F9B-A472-587704498F70}"/>
          </ac:spMkLst>
        </pc:spChg>
        <pc:spChg chg="add mod ord">
          <ac:chgData name="Katz, Lee S. (CDC/DDID/NCEZID/DFWED)" userId="2f2a2d86-0949-46a4-8abf-a07c88803aba" providerId="ADAL" clId="{3E30AFB0-95FC-4F04-99FE-3B54D2636494}" dt="2022-09-25T13:23:39.985" v="3768" actId="20577"/>
          <ac:spMkLst>
            <pc:docMk/>
            <pc:sldMk cId="259343824" sldId="371"/>
            <ac:spMk id="5" creationId="{9C2F7DF0-3DA0-4344-AB77-55F59DABCFB0}"/>
          </ac:spMkLst>
        </pc:spChg>
        <pc:spChg chg="add del mod ord">
          <ac:chgData name="Katz, Lee S. (CDC/DDID/NCEZID/DFWED)" userId="2f2a2d86-0949-46a4-8abf-a07c88803aba" providerId="ADAL" clId="{3E30AFB0-95FC-4F04-99FE-3B54D2636494}" dt="2022-09-25T13:22:56.201" v="3661"/>
          <ac:spMkLst>
            <pc:docMk/>
            <pc:sldMk cId="259343824" sldId="371"/>
            <ac:spMk id="6" creationId="{B78144C3-10E2-4750-8BA5-D47EFF16F6BC}"/>
          </ac:spMkLst>
        </pc:spChg>
        <pc:spChg chg="add del mod">
          <ac:chgData name="Katz, Lee S. (CDC/DDID/NCEZID/DFWED)" userId="2f2a2d86-0949-46a4-8abf-a07c88803aba" providerId="ADAL" clId="{3E30AFB0-95FC-4F04-99FE-3B54D2636494}" dt="2022-09-25T13:23:08.936" v="3663"/>
          <ac:spMkLst>
            <pc:docMk/>
            <pc:sldMk cId="259343824" sldId="371"/>
            <ac:spMk id="7" creationId="{0812043E-9B8F-4E20-AEC4-40094417FA54}"/>
          </ac:spMkLst>
        </pc:spChg>
        <pc:picChg chg="add mod modCrop">
          <ac:chgData name="Katz, Lee S. (CDC/DDID/NCEZID/DFWED)" userId="2f2a2d86-0949-46a4-8abf-a07c88803aba" providerId="ADAL" clId="{3E30AFB0-95FC-4F04-99FE-3B54D2636494}" dt="2022-09-25T13:24:17.104" v="3791" actId="1036"/>
          <ac:picMkLst>
            <pc:docMk/>
            <pc:sldMk cId="259343824" sldId="371"/>
            <ac:picMk id="9" creationId="{A255AA7B-DD9C-4C78-BE16-A1A5AF3C154C}"/>
          </ac:picMkLst>
        </pc:picChg>
        <pc:picChg chg="add del mod">
          <ac:chgData name="Katz, Lee S. (CDC/DDID/NCEZID/DFWED)" userId="2f2a2d86-0949-46a4-8abf-a07c88803aba" providerId="ADAL" clId="{3E30AFB0-95FC-4F04-99FE-3B54D2636494}" dt="2022-09-25T13:23:04.175" v="3662" actId="478"/>
          <ac:picMkLst>
            <pc:docMk/>
            <pc:sldMk cId="259343824" sldId="371"/>
            <ac:picMk id="13314" creationId="{F250991F-6C48-49AA-B9F0-695EDF547478}"/>
          </ac:picMkLst>
        </pc:picChg>
      </pc:sldChg>
      <pc:sldChg chg="addSp delSp modSp new mod">
        <pc:chgData name="Katz, Lee S. (CDC/DDID/NCEZID/DFWED)" userId="2f2a2d86-0949-46a4-8abf-a07c88803aba" providerId="ADAL" clId="{3E30AFB0-95FC-4F04-99FE-3B54D2636494}" dt="2022-09-25T17:31:49.325" v="4426" actId="692"/>
        <pc:sldMkLst>
          <pc:docMk/>
          <pc:sldMk cId="3143641369" sldId="372"/>
        </pc:sldMkLst>
        <pc:spChg chg="mod">
          <ac:chgData name="Katz, Lee S. (CDC/DDID/NCEZID/DFWED)" userId="2f2a2d86-0949-46a4-8abf-a07c88803aba" providerId="ADAL" clId="{3E30AFB0-95FC-4F04-99FE-3B54D2636494}" dt="2022-09-25T17:27:10.135" v="4132" actId="20577"/>
          <ac:spMkLst>
            <pc:docMk/>
            <pc:sldMk cId="3143641369" sldId="372"/>
            <ac:spMk id="2" creationId="{5D6306AF-FE61-45C2-BD23-4F542F235A63}"/>
          </ac:spMkLst>
        </pc:spChg>
        <pc:spChg chg="mod">
          <ac:chgData name="Katz, Lee S. (CDC/DDID/NCEZID/DFWED)" userId="2f2a2d86-0949-46a4-8abf-a07c88803aba" providerId="ADAL" clId="{3E30AFB0-95FC-4F04-99FE-3B54D2636494}" dt="2022-09-25T17:30:22.351" v="4402" actId="114"/>
          <ac:spMkLst>
            <pc:docMk/>
            <pc:sldMk cId="3143641369" sldId="372"/>
            <ac:spMk id="3" creationId="{44DDFB7B-6CCA-4477-A1FA-F527C6F78203}"/>
          </ac:spMkLst>
        </pc:spChg>
        <pc:spChg chg="del">
          <ac:chgData name="Katz, Lee S. (CDC/DDID/NCEZID/DFWED)" userId="2f2a2d86-0949-46a4-8abf-a07c88803aba" providerId="ADAL" clId="{3E30AFB0-95FC-4F04-99FE-3B54D2636494}" dt="2022-09-25T17:27:57.245" v="4215"/>
          <ac:spMkLst>
            <pc:docMk/>
            <pc:sldMk cId="3143641369" sldId="372"/>
            <ac:spMk id="4" creationId="{7732614F-68F4-45C2-830B-1729BD94B0D5}"/>
          </ac:spMkLst>
        </pc:spChg>
        <pc:picChg chg="add mod">
          <ac:chgData name="Katz, Lee S. (CDC/DDID/NCEZID/DFWED)" userId="2f2a2d86-0949-46a4-8abf-a07c88803aba" providerId="ADAL" clId="{3E30AFB0-95FC-4F04-99FE-3B54D2636494}" dt="2022-09-25T17:31:05.236" v="4408" actId="1076"/>
          <ac:picMkLst>
            <pc:docMk/>
            <pc:sldMk cId="3143641369" sldId="372"/>
            <ac:picMk id="5" creationId="{523F2C40-DCF8-4960-BE09-FFE429A1EA32}"/>
          </ac:picMkLst>
        </pc:picChg>
        <pc:picChg chg="add mod">
          <ac:chgData name="Katz, Lee S. (CDC/DDID/NCEZID/DFWED)" userId="2f2a2d86-0949-46a4-8abf-a07c88803aba" providerId="ADAL" clId="{3E30AFB0-95FC-4F04-99FE-3B54D2636494}" dt="2022-09-25T17:31:07.914" v="4409" actId="1076"/>
          <ac:picMkLst>
            <pc:docMk/>
            <pc:sldMk cId="3143641369" sldId="372"/>
            <ac:picMk id="6" creationId="{7BC0BAC0-226D-4583-84B0-A14856BD96B7}"/>
          </ac:picMkLst>
        </pc:picChg>
        <pc:cxnChg chg="add mod">
          <ac:chgData name="Katz, Lee S. (CDC/DDID/NCEZID/DFWED)" userId="2f2a2d86-0949-46a4-8abf-a07c88803aba" providerId="ADAL" clId="{3E30AFB0-95FC-4F04-99FE-3B54D2636494}" dt="2022-09-25T17:31:49.325" v="4426" actId="692"/>
          <ac:cxnSpMkLst>
            <pc:docMk/>
            <pc:sldMk cId="3143641369" sldId="372"/>
            <ac:cxnSpMk id="8" creationId="{59E1F7BD-BBA4-498A-9BBB-1F3F9D4CB23A}"/>
          </ac:cxnSpMkLst>
        </pc:cxnChg>
      </pc:sldChg>
      <pc:sldChg chg="addSp delSp modSp new mod">
        <pc:chgData name="Katz, Lee S. (CDC/DDID/NCEZID/DFWED)" userId="2f2a2d86-0949-46a4-8abf-a07c88803aba" providerId="ADAL" clId="{3E30AFB0-95FC-4F04-99FE-3B54D2636494}" dt="2022-09-25T17:35:37.244" v="4591" actId="14100"/>
        <pc:sldMkLst>
          <pc:docMk/>
          <pc:sldMk cId="3324036094" sldId="373"/>
        </pc:sldMkLst>
        <pc:spChg chg="mod">
          <ac:chgData name="Katz, Lee S. (CDC/DDID/NCEZID/DFWED)" userId="2f2a2d86-0949-46a4-8abf-a07c88803aba" providerId="ADAL" clId="{3E30AFB0-95FC-4F04-99FE-3B54D2636494}" dt="2022-09-25T17:32:48.868" v="4437" actId="20577"/>
          <ac:spMkLst>
            <pc:docMk/>
            <pc:sldMk cId="3324036094" sldId="373"/>
            <ac:spMk id="2" creationId="{2B0197F0-DCD6-4A90-8D68-485AC2133573}"/>
          </ac:spMkLst>
        </pc:spChg>
        <pc:spChg chg="mod">
          <ac:chgData name="Katz, Lee S. (CDC/DDID/NCEZID/DFWED)" userId="2f2a2d86-0949-46a4-8abf-a07c88803aba" providerId="ADAL" clId="{3E30AFB0-95FC-4F04-99FE-3B54D2636494}" dt="2022-09-25T17:33:27.875" v="4485" actId="20577"/>
          <ac:spMkLst>
            <pc:docMk/>
            <pc:sldMk cId="3324036094" sldId="373"/>
            <ac:spMk id="3" creationId="{C7BA3312-464C-41A2-9890-661D350A6C30}"/>
          </ac:spMkLst>
        </pc:spChg>
        <pc:spChg chg="del">
          <ac:chgData name="Katz, Lee S. (CDC/DDID/NCEZID/DFWED)" userId="2f2a2d86-0949-46a4-8abf-a07c88803aba" providerId="ADAL" clId="{3E30AFB0-95FC-4F04-99FE-3B54D2636494}" dt="2022-09-25T17:35:32.469" v="4590"/>
          <ac:spMkLst>
            <pc:docMk/>
            <pc:sldMk cId="3324036094" sldId="373"/>
            <ac:spMk id="4" creationId="{59D475D4-0B2B-48CF-99AA-F52E66F8B918}"/>
          </ac:spMkLst>
        </pc:spChg>
        <pc:spChg chg="add mod">
          <ac:chgData name="Katz, Lee S. (CDC/DDID/NCEZID/DFWED)" userId="2f2a2d86-0949-46a4-8abf-a07c88803aba" providerId="ADAL" clId="{3E30AFB0-95FC-4F04-99FE-3B54D2636494}" dt="2022-09-25T17:34:25.949" v="4589" actId="1036"/>
          <ac:spMkLst>
            <pc:docMk/>
            <pc:sldMk cId="3324036094" sldId="373"/>
            <ac:spMk id="6" creationId="{51DD3F7F-280B-4D42-B59A-D02639D1DCCA}"/>
          </ac:spMkLst>
        </pc:spChg>
        <pc:picChg chg="add mod">
          <ac:chgData name="Katz, Lee S. (CDC/DDID/NCEZID/DFWED)" userId="2f2a2d86-0949-46a4-8abf-a07c88803aba" providerId="ADAL" clId="{3E30AFB0-95FC-4F04-99FE-3B54D2636494}" dt="2022-09-25T17:35:37.244" v="4591" actId="14100"/>
          <ac:picMkLst>
            <pc:docMk/>
            <pc:sldMk cId="3324036094" sldId="373"/>
            <ac:picMk id="1026" creationId="{A2E16E58-64CD-46B3-8B59-EF2C6FA31FC3}"/>
          </ac:picMkLst>
        </pc:picChg>
      </pc:sldChg>
      <pc:sldChg chg="modSp new mod modNotesTx">
        <pc:chgData name="Katz, Lee S. (CDC/DDID/NCEZID/DFWED)" userId="2f2a2d86-0949-46a4-8abf-a07c88803aba" providerId="ADAL" clId="{3E30AFB0-95FC-4F04-99FE-3B54D2636494}" dt="2022-09-25T17:49:26.269" v="5125" actId="5793"/>
        <pc:sldMkLst>
          <pc:docMk/>
          <pc:sldMk cId="464840801" sldId="374"/>
        </pc:sldMkLst>
        <pc:spChg chg="mod">
          <ac:chgData name="Katz, Lee S. (CDC/DDID/NCEZID/DFWED)" userId="2f2a2d86-0949-46a4-8abf-a07c88803aba" providerId="ADAL" clId="{3E30AFB0-95FC-4F04-99FE-3B54D2636494}" dt="2022-09-25T17:38:32.042" v="4611" actId="20577"/>
          <ac:spMkLst>
            <pc:docMk/>
            <pc:sldMk cId="464840801" sldId="374"/>
            <ac:spMk id="2" creationId="{C63E0A5D-12EC-4F61-8943-66C23D9C881F}"/>
          </ac:spMkLst>
        </pc:spChg>
        <pc:spChg chg="mod">
          <ac:chgData name="Katz, Lee S. (CDC/DDID/NCEZID/DFWED)" userId="2f2a2d86-0949-46a4-8abf-a07c88803aba" providerId="ADAL" clId="{3E30AFB0-95FC-4F04-99FE-3B54D2636494}" dt="2022-09-25T17:46:07.247" v="4810" actId="20577"/>
          <ac:spMkLst>
            <pc:docMk/>
            <pc:sldMk cId="464840801" sldId="374"/>
            <ac:spMk id="3" creationId="{ADF65314-4CAC-4303-ACAC-FB17C3722F56}"/>
          </ac:spMkLst>
        </pc:spChg>
        <pc:spChg chg="mod">
          <ac:chgData name="Katz, Lee S. (CDC/DDID/NCEZID/DFWED)" userId="2f2a2d86-0949-46a4-8abf-a07c88803aba" providerId="ADAL" clId="{3E30AFB0-95FC-4F04-99FE-3B54D2636494}" dt="2022-09-25T17:49:26.269" v="5125" actId="5793"/>
          <ac:spMkLst>
            <pc:docMk/>
            <pc:sldMk cId="464840801" sldId="374"/>
            <ac:spMk id="4" creationId="{712C6C0B-76C6-4B00-B503-D89B7857CA84}"/>
          </ac:spMkLst>
        </pc:spChg>
      </pc:sldChg>
      <pc:sldChg chg="addSp delSp modSp new mod">
        <pc:chgData name="Katz, Lee S. (CDC/DDID/NCEZID/DFWED)" userId="2f2a2d86-0949-46a4-8abf-a07c88803aba" providerId="ADAL" clId="{3E30AFB0-95FC-4F04-99FE-3B54D2636494}" dt="2022-09-25T17:44:32.350" v="4745" actId="20577"/>
        <pc:sldMkLst>
          <pc:docMk/>
          <pc:sldMk cId="3732010187" sldId="375"/>
        </pc:sldMkLst>
        <pc:spChg chg="mod">
          <ac:chgData name="Katz, Lee S. (CDC/DDID/NCEZID/DFWED)" userId="2f2a2d86-0949-46a4-8abf-a07c88803aba" providerId="ADAL" clId="{3E30AFB0-95FC-4F04-99FE-3B54D2636494}" dt="2022-09-25T17:38:45.675" v="4633" actId="20577"/>
          <ac:spMkLst>
            <pc:docMk/>
            <pc:sldMk cId="3732010187" sldId="375"/>
            <ac:spMk id="2" creationId="{D5E616EA-A75F-45E2-92C8-B81FD78DDE3C}"/>
          </ac:spMkLst>
        </pc:spChg>
        <pc:spChg chg="del">
          <ac:chgData name="Katz, Lee S. (CDC/DDID/NCEZID/DFWED)" userId="2f2a2d86-0949-46a4-8abf-a07c88803aba" providerId="ADAL" clId="{3E30AFB0-95FC-4F04-99FE-3B54D2636494}" dt="2022-09-25T17:42:40.741" v="4634"/>
          <ac:spMkLst>
            <pc:docMk/>
            <pc:sldMk cId="3732010187" sldId="375"/>
            <ac:spMk id="3" creationId="{2B3DE381-D1D3-4A4F-ABFF-BDDEC912F62E}"/>
          </ac:spMkLst>
        </pc:spChg>
        <pc:spChg chg="mod">
          <ac:chgData name="Katz, Lee S. (CDC/DDID/NCEZID/DFWED)" userId="2f2a2d86-0949-46a4-8abf-a07c88803aba" providerId="ADAL" clId="{3E30AFB0-95FC-4F04-99FE-3B54D2636494}" dt="2022-09-25T17:44:32.350" v="4745" actId="20577"/>
          <ac:spMkLst>
            <pc:docMk/>
            <pc:sldMk cId="3732010187" sldId="375"/>
            <ac:spMk id="4" creationId="{068F324D-2218-4A2E-8642-2936FC45C6E4}"/>
          </ac:spMkLst>
        </pc:spChg>
        <pc:spChg chg="add mod">
          <ac:chgData name="Katz, Lee S. (CDC/DDID/NCEZID/DFWED)" userId="2f2a2d86-0949-46a4-8abf-a07c88803aba" providerId="ADAL" clId="{3E30AFB0-95FC-4F04-99FE-3B54D2636494}" dt="2022-09-25T17:43:45.753" v="4693" actId="1076"/>
          <ac:spMkLst>
            <pc:docMk/>
            <pc:sldMk cId="3732010187" sldId="375"/>
            <ac:spMk id="7" creationId="{0729AD08-CB44-416D-90C8-2FE77567698C}"/>
          </ac:spMkLst>
        </pc:spChg>
        <pc:picChg chg="add mod">
          <ac:chgData name="Katz, Lee S. (CDC/DDID/NCEZID/DFWED)" userId="2f2a2d86-0949-46a4-8abf-a07c88803aba" providerId="ADAL" clId="{3E30AFB0-95FC-4F04-99FE-3B54D2636494}" dt="2022-09-25T17:44:03.791" v="4695" actId="732"/>
          <ac:picMkLst>
            <pc:docMk/>
            <pc:sldMk cId="3732010187" sldId="375"/>
            <ac:picMk id="2050" creationId="{B281C4B1-59F9-457F-B6D1-43C53B010CC9}"/>
          </ac:picMkLst>
        </pc:picChg>
      </pc:sldChg>
      <pc:sldChg chg="addSp delSp modSp new add del mod modClrScheme chgLayout">
        <pc:chgData name="Katz, Lee S. (CDC/DDID/NCEZID/DFWED)" userId="2f2a2d86-0949-46a4-8abf-a07c88803aba" providerId="ADAL" clId="{3E30AFB0-95FC-4F04-99FE-3B54D2636494}" dt="2022-09-25T17:52:52" v="5149" actId="47"/>
        <pc:sldMkLst>
          <pc:docMk/>
          <pc:sldMk cId="509812051" sldId="376"/>
        </pc:sldMkLst>
        <pc:spChg chg="del mod ord">
          <ac:chgData name="Katz, Lee S. (CDC/DDID/NCEZID/DFWED)" userId="2f2a2d86-0949-46a4-8abf-a07c88803aba" providerId="ADAL" clId="{3E30AFB0-95FC-4F04-99FE-3B54D2636494}" dt="2022-09-25T17:49:32.901" v="5127" actId="700"/>
          <ac:spMkLst>
            <pc:docMk/>
            <pc:sldMk cId="509812051" sldId="376"/>
            <ac:spMk id="2" creationId="{74C281CB-9074-4F0A-ABC9-B1268625FD22}"/>
          </ac:spMkLst>
        </pc:spChg>
        <pc:spChg chg="del mod ord">
          <ac:chgData name="Katz, Lee S. (CDC/DDID/NCEZID/DFWED)" userId="2f2a2d86-0949-46a4-8abf-a07c88803aba" providerId="ADAL" clId="{3E30AFB0-95FC-4F04-99FE-3B54D2636494}" dt="2022-09-25T17:49:32.901" v="5127" actId="700"/>
          <ac:spMkLst>
            <pc:docMk/>
            <pc:sldMk cId="509812051" sldId="376"/>
            <ac:spMk id="3" creationId="{3ADE3CFA-CDE2-4455-9728-7ED9BAF8939B}"/>
          </ac:spMkLst>
        </pc:spChg>
        <pc:spChg chg="del">
          <ac:chgData name="Katz, Lee S. (CDC/DDID/NCEZID/DFWED)" userId="2f2a2d86-0949-46a4-8abf-a07c88803aba" providerId="ADAL" clId="{3E30AFB0-95FC-4F04-99FE-3B54D2636494}" dt="2022-09-25T17:49:32.901" v="5127" actId="700"/>
          <ac:spMkLst>
            <pc:docMk/>
            <pc:sldMk cId="509812051" sldId="376"/>
            <ac:spMk id="4" creationId="{8A9C4F16-E138-488D-8037-95E2052AB9C0}"/>
          </ac:spMkLst>
        </pc:spChg>
        <pc:spChg chg="add mod ord">
          <ac:chgData name="Katz, Lee S. (CDC/DDID/NCEZID/DFWED)" userId="2f2a2d86-0949-46a4-8abf-a07c88803aba" providerId="ADAL" clId="{3E30AFB0-95FC-4F04-99FE-3B54D2636494}" dt="2022-09-25T17:49:35.191" v="5135" actId="20577"/>
          <ac:spMkLst>
            <pc:docMk/>
            <pc:sldMk cId="509812051" sldId="376"/>
            <ac:spMk id="5" creationId="{F764CFD3-BC47-4923-BA00-2A657D8EA9AE}"/>
          </ac:spMkLst>
        </pc:spChg>
        <pc:spChg chg="add mod ord">
          <ac:chgData name="Katz, Lee S. (CDC/DDID/NCEZID/DFWED)" userId="2f2a2d86-0949-46a4-8abf-a07c88803aba" providerId="ADAL" clId="{3E30AFB0-95FC-4F04-99FE-3B54D2636494}" dt="2022-09-25T17:49:32.901" v="5127" actId="700"/>
          <ac:spMkLst>
            <pc:docMk/>
            <pc:sldMk cId="509812051" sldId="376"/>
            <ac:spMk id="6" creationId="{73ED78CC-A1B5-42E4-8C71-CB9B6582C99A}"/>
          </ac:spMkLst>
        </pc:spChg>
      </pc:sldChg>
      <pc:sldChg chg="new add del">
        <pc:chgData name="Katz, Lee S. (CDC/DDID/NCEZID/DFWED)" userId="2f2a2d86-0949-46a4-8abf-a07c88803aba" providerId="ADAL" clId="{3E30AFB0-95FC-4F04-99FE-3B54D2636494}" dt="2022-09-25T17:52:52.577" v="5150" actId="47"/>
        <pc:sldMkLst>
          <pc:docMk/>
          <pc:sldMk cId="961186248" sldId="377"/>
        </pc:sldMkLst>
      </pc:sldChg>
      <pc:sldChg chg="add del">
        <pc:chgData name="Katz, Lee S. (CDC/DDID/NCEZID/DFWED)" userId="2f2a2d86-0949-46a4-8abf-a07c88803aba" providerId="ADAL" clId="{3E30AFB0-95FC-4F04-99FE-3B54D2636494}" dt="2022-09-25T17:52:59.660" v="5159"/>
        <pc:sldMkLst>
          <pc:docMk/>
          <pc:sldMk cId="319243416" sldId="383"/>
        </pc:sldMkLst>
      </pc:sldChg>
      <pc:sldChg chg="addSp delSp modSp add del mod">
        <pc:chgData name="Katz, Lee S. (CDC/DDID/NCEZID/DFWED)" userId="2f2a2d86-0949-46a4-8abf-a07c88803aba" providerId="ADAL" clId="{3E30AFB0-95FC-4F04-99FE-3B54D2636494}" dt="2022-09-25T17:53:50.083" v="5172"/>
        <pc:sldMkLst>
          <pc:docMk/>
          <pc:sldMk cId="47741789" sldId="384"/>
        </pc:sldMkLst>
        <pc:spChg chg="del">
          <ac:chgData name="Katz, Lee S. (CDC/DDID/NCEZID/DFWED)" userId="2f2a2d86-0949-46a4-8abf-a07c88803aba" providerId="ADAL" clId="{3E30AFB0-95FC-4F04-99FE-3B54D2636494}" dt="2022-09-25T17:53:43.465" v="5166" actId="478"/>
          <ac:spMkLst>
            <pc:docMk/>
            <pc:sldMk cId="47741789" sldId="384"/>
            <ac:spMk id="3" creationId="{00000000-0000-0000-0000-000000000000}"/>
          </ac:spMkLst>
        </pc:spChg>
        <pc:spChg chg="add del mod">
          <ac:chgData name="Katz, Lee S. (CDC/DDID/NCEZID/DFWED)" userId="2f2a2d86-0949-46a4-8abf-a07c88803aba" providerId="ADAL" clId="{3E30AFB0-95FC-4F04-99FE-3B54D2636494}" dt="2022-09-25T17:53:49.395" v="5171" actId="478"/>
          <ac:spMkLst>
            <pc:docMk/>
            <pc:sldMk cId="47741789" sldId="384"/>
            <ac:spMk id="14" creationId="{7BFD160A-6751-4005-93DD-30466350F815}"/>
          </ac:spMkLst>
        </pc:spChg>
        <pc:spChg chg="mod">
          <ac:chgData name="Katz, Lee S. (CDC/DDID/NCEZID/DFWED)" userId="2f2a2d86-0949-46a4-8abf-a07c88803aba" providerId="ADAL" clId="{3E30AFB0-95FC-4F04-99FE-3B54D2636494}" dt="2022-09-25T17:53:44.669" v="5167"/>
          <ac:spMkLst>
            <pc:docMk/>
            <pc:sldMk cId="47741789" sldId="384"/>
            <ac:spMk id="26" creationId="{AD1CB279-7C52-4C4C-949E-A8B6A999A987}"/>
          </ac:spMkLst>
        </pc:spChg>
        <pc:spChg chg="mod">
          <ac:chgData name="Katz, Lee S. (CDC/DDID/NCEZID/DFWED)" userId="2f2a2d86-0949-46a4-8abf-a07c88803aba" providerId="ADAL" clId="{3E30AFB0-95FC-4F04-99FE-3B54D2636494}" dt="2022-09-25T17:53:44.669" v="5167"/>
          <ac:spMkLst>
            <pc:docMk/>
            <pc:sldMk cId="47741789" sldId="384"/>
            <ac:spMk id="35" creationId="{45E64AF2-5984-4620-9E96-215876CBE929}"/>
          </ac:spMkLst>
        </pc:spChg>
        <pc:spChg chg="mod">
          <ac:chgData name="Katz, Lee S. (CDC/DDID/NCEZID/DFWED)" userId="2f2a2d86-0949-46a4-8abf-a07c88803aba" providerId="ADAL" clId="{3E30AFB0-95FC-4F04-99FE-3B54D2636494}" dt="2022-09-25T17:53:44.669" v="5167"/>
          <ac:spMkLst>
            <pc:docMk/>
            <pc:sldMk cId="47741789" sldId="384"/>
            <ac:spMk id="38" creationId="{E915A6A6-3E90-48BB-B938-1643B2DEC5F1}"/>
          </ac:spMkLst>
        </pc:spChg>
        <pc:spChg chg="mod">
          <ac:chgData name="Katz, Lee S. (CDC/DDID/NCEZID/DFWED)" userId="2f2a2d86-0949-46a4-8abf-a07c88803aba" providerId="ADAL" clId="{3E30AFB0-95FC-4F04-99FE-3B54D2636494}" dt="2022-09-25T17:53:44.669" v="5167"/>
          <ac:spMkLst>
            <pc:docMk/>
            <pc:sldMk cId="47741789" sldId="384"/>
            <ac:spMk id="41" creationId="{A885E48B-B572-48DA-A10E-4D85A50BE218}"/>
          </ac:spMkLst>
        </pc:spChg>
        <pc:spChg chg="mod">
          <ac:chgData name="Katz, Lee S. (CDC/DDID/NCEZID/DFWED)" userId="2f2a2d86-0949-46a4-8abf-a07c88803aba" providerId="ADAL" clId="{3E30AFB0-95FC-4F04-99FE-3B54D2636494}" dt="2022-09-25T17:53:44.669" v="5167"/>
          <ac:spMkLst>
            <pc:docMk/>
            <pc:sldMk cId="47741789" sldId="384"/>
            <ac:spMk id="44" creationId="{2DE010F2-716C-40C0-BF0D-D4EE70D5854D}"/>
          </ac:spMkLst>
        </pc:spChg>
        <pc:spChg chg="add del mod">
          <ac:chgData name="Katz, Lee S. (CDC/DDID/NCEZID/DFWED)" userId="2f2a2d86-0949-46a4-8abf-a07c88803aba" providerId="ADAL" clId="{3E30AFB0-95FC-4F04-99FE-3B54D2636494}" dt="2022-09-25T17:53:45.825" v="5168"/>
          <ac:spMkLst>
            <pc:docMk/>
            <pc:sldMk cId="47741789" sldId="384"/>
            <ac:spMk id="46" creationId="{1F9D5046-73A8-4099-BFFC-9A80E3C6C00D}"/>
          </ac:spMkLst>
        </pc:spChg>
        <pc:spChg chg="mod">
          <ac:chgData name="Katz, Lee S. (CDC/DDID/NCEZID/DFWED)" userId="2f2a2d86-0949-46a4-8abf-a07c88803aba" providerId="ADAL" clId="{3E30AFB0-95FC-4F04-99FE-3B54D2636494}" dt="2022-09-25T17:53:47.276" v="5169"/>
          <ac:spMkLst>
            <pc:docMk/>
            <pc:sldMk cId="47741789" sldId="384"/>
            <ac:spMk id="48" creationId="{334208CA-0A58-49D1-A2FA-69852DDDC468}"/>
          </ac:spMkLst>
        </pc:spChg>
        <pc:spChg chg="mod">
          <ac:chgData name="Katz, Lee S. (CDC/DDID/NCEZID/DFWED)" userId="2f2a2d86-0949-46a4-8abf-a07c88803aba" providerId="ADAL" clId="{3E30AFB0-95FC-4F04-99FE-3B54D2636494}" dt="2022-09-25T17:53:47.276" v="5169"/>
          <ac:spMkLst>
            <pc:docMk/>
            <pc:sldMk cId="47741789" sldId="384"/>
            <ac:spMk id="51" creationId="{6F1A83AA-EBFD-4322-A3AD-F55036F81369}"/>
          </ac:spMkLst>
        </pc:spChg>
        <pc:spChg chg="mod">
          <ac:chgData name="Katz, Lee S. (CDC/DDID/NCEZID/DFWED)" userId="2f2a2d86-0949-46a4-8abf-a07c88803aba" providerId="ADAL" clId="{3E30AFB0-95FC-4F04-99FE-3B54D2636494}" dt="2022-09-25T17:53:47.276" v="5169"/>
          <ac:spMkLst>
            <pc:docMk/>
            <pc:sldMk cId="47741789" sldId="384"/>
            <ac:spMk id="54" creationId="{C4585CAD-46A5-4CC8-8AB5-782AB77F393C}"/>
          </ac:spMkLst>
        </pc:spChg>
        <pc:spChg chg="mod">
          <ac:chgData name="Katz, Lee S. (CDC/DDID/NCEZID/DFWED)" userId="2f2a2d86-0949-46a4-8abf-a07c88803aba" providerId="ADAL" clId="{3E30AFB0-95FC-4F04-99FE-3B54D2636494}" dt="2022-09-25T17:53:47.276" v="5169"/>
          <ac:spMkLst>
            <pc:docMk/>
            <pc:sldMk cId="47741789" sldId="384"/>
            <ac:spMk id="57" creationId="{4E011AF5-9BCB-4F4D-9592-1BE31B676666}"/>
          </ac:spMkLst>
        </pc:spChg>
        <pc:spChg chg="mod">
          <ac:chgData name="Katz, Lee S. (CDC/DDID/NCEZID/DFWED)" userId="2f2a2d86-0949-46a4-8abf-a07c88803aba" providerId="ADAL" clId="{3E30AFB0-95FC-4F04-99FE-3B54D2636494}" dt="2022-09-25T17:53:47.276" v="5169"/>
          <ac:spMkLst>
            <pc:docMk/>
            <pc:sldMk cId="47741789" sldId="384"/>
            <ac:spMk id="60" creationId="{B629A547-9D20-4CE1-B0FE-C750C8CBDCA7}"/>
          </ac:spMkLst>
        </pc:spChg>
        <pc:spChg chg="add del mod">
          <ac:chgData name="Katz, Lee S. (CDC/DDID/NCEZID/DFWED)" userId="2f2a2d86-0949-46a4-8abf-a07c88803aba" providerId="ADAL" clId="{3E30AFB0-95FC-4F04-99FE-3B54D2636494}" dt="2022-09-25T17:53:48.094" v="5170"/>
          <ac:spMkLst>
            <pc:docMk/>
            <pc:sldMk cId="47741789" sldId="384"/>
            <ac:spMk id="62" creationId="{7955F840-B6F9-4711-9F28-856E33080ED3}"/>
          </ac:spMkLst>
        </pc:spChg>
        <pc:spChg chg="mod">
          <ac:chgData name="Katz, Lee S. (CDC/DDID/NCEZID/DFWED)" userId="2f2a2d86-0949-46a4-8abf-a07c88803aba" providerId="ADAL" clId="{3E30AFB0-95FC-4F04-99FE-3B54D2636494}" dt="2022-09-25T17:53:50.083" v="5172"/>
          <ac:spMkLst>
            <pc:docMk/>
            <pc:sldMk cId="47741789" sldId="384"/>
            <ac:spMk id="64" creationId="{EE135E3B-D70D-4B1F-8939-A52B73E1F9E5}"/>
          </ac:spMkLst>
        </pc:spChg>
        <pc:spChg chg="mod">
          <ac:chgData name="Katz, Lee S. (CDC/DDID/NCEZID/DFWED)" userId="2f2a2d86-0949-46a4-8abf-a07c88803aba" providerId="ADAL" clId="{3E30AFB0-95FC-4F04-99FE-3B54D2636494}" dt="2022-09-25T17:53:50.083" v="5172"/>
          <ac:spMkLst>
            <pc:docMk/>
            <pc:sldMk cId="47741789" sldId="384"/>
            <ac:spMk id="67" creationId="{FFA2F201-9C9E-4F65-9C37-144974FA1C3C}"/>
          </ac:spMkLst>
        </pc:spChg>
        <pc:spChg chg="mod">
          <ac:chgData name="Katz, Lee S. (CDC/DDID/NCEZID/DFWED)" userId="2f2a2d86-0949-46a4-8abf-a07c88803aba" providerId="ADAL" clId="{3E30AFB0-95FC-4F04-99FE-3B54D2636494}" dt="2022-09-25T17:53:50.083" v="5172"/>
          <ac:spMkLst>
            <pc:docMk/>
            <pc:sldMk cId="47741789" sldId="384"/>
            <ac:spMk id="70" creationId="{957DD01C-E1FD-4991-903A-D685A8D99FEC}"/>
          </ac:spMkLst>
        </pc:spChg>
        <pc:spChg chg="mod">
          <ac:chgData name="Katz, Lee S. (CDC/DDID/NCEZID/DFWED)" userId="2f2a2d86-0949-46a4-8abf-a07c88803aba" providerId="ADAL" clId="{3E30AFB0-95FC-4F04-99FE-3B54D2636494}" dt="2022-09-25T17:53:50.083" v="5172"/>
          <ac:spMkLst>
            <pc:docMk/>
            <pc:sldMk cId="47741789" sldId="384"/>
            <ac:spMk id="73" creationId="{648C996C-0D49-4B7F-AD11-09366FE77421}"/>
          </ac:spMkLst>
        </pc:spChg>
        <pc:spChg chg="mod">
          <ac:chgData name="Katz, Lee S. (CDC/DDID/NCEZID/DFWED)" userId="2f2a2d86-0949-46a4-8abf-a07c88803aba" providerId="ADAL" clId="{3E30AFB0-95FC-4F04-99FE-3B54D2636494}" dt="2022-09-25T17:53:50.083" v="5172"/>
          <ac:spMkLst>
            <pc:docMk/>
            <pc:sldMk cId="47741789" sldId="384"/>
            <ac:spMk id="76" creationId="{F3E1692F-CD0E-45DE-94AC-07CA634DCD7D}"/>
          </ac:spMkLst>
        </pc:spChg>
        <pc:spChg chg="add mod">
          <ac:chgData name="Katz, Lee S. (CDC/DDID/NCEZID/DFWED)" userId="2f2a2d86-0949-46a4-8abf-a07c88803aba" providerId="ADAL" clId="{3E30AFB0-95FC-4F04-99FE-3B54D2636494}" dt="2022-09-25T17:53:50.083" v="5172"/>
          <ac:spMkLst>
            <pc:docMk/>
            <pc:sldMk cId="47741789" sldId="384"/>
            <ac:spMk id="78" creationId="{5B9DBDEE-1051-4536-A2FF-A7E2DFDCB218}"/>
          </ac:spMkLst>
        </pc:spChg>
        <pc:grpChg chg="del">
          <ac:chgData name="Katz, Lee S. (CDC/DDID/NCEZID/DFWED)" userId="2f2a2d86-0949-46a4-8abf-a07c88803aba" providerId="ADAL" clId="{3E30AFB0-95FC-4F04-99FE-3B54D2636494}" dt="2022-09-25T17:53:41.415" v="5165" actId="478"/>
          <ac:grpSpMkLst>
            <pc:docMk/>
            <pc:sldMk cId="47741789" sldId="384"/>
            <ac:grpSpMk id="5" creationId="{00000000-0000-0000-0000-000000000000}"/>
          </ac:grpSpMkLst>
        </pc:grpChg>
        <pc:grpChg chg="del">
          <ac:chgData name="Katz, Lee S. (CDC/DDID/NCEZID/DFWED)" userId="2f2a2d86-0949-46a4-8abf-a07c88803aba" providerId="ADAL" clId="{3E30AFB0-95FC-4F04-99FE-3B54D2636494}" dt="2022-09-25T17:53:41.415" v="5165" actId="478"/>
          <ac:grpSpMkLst>
            <pc:docMk/>
            <pc:sldMk cId="47741789" sldId="384"/>
            <ac:grpSpMk id="7" creationId="{00000000-0000-0000-0000-000000000000}"/>
          </ac:grpSpMkLst>
        </pc:grpChg>
        <pc:grpChg chg="del">
          <ac:chgData name="Katz, Lee S. (CDC/DDID/NCEZID/DFWED)" userId="2f2a2d86-0949-46a4-8abf-a07c88803aba" providerId="ADAL" clId="{3E30AFB0-95FC-4F04-99FE-3B54D2636494}" dt="2022-09-25T17:53:41.415" v="5165" actId="478"/>
          <ac:grpSpMkLst>
            <pc:docMk/>
            <pc:sldMk cId="47741789" sldId="384"/>
            <ac:grpSpMk id="8" creationId="{00000000-0000-0000-0000-000000000000}"/>
          </ac:grpSpMkLst>
        </pc:grpChg>
        <pc:grpChg chg="del">
          <ac:chgData name="Katz, Lee S. (CDC/DDID/NCEZID/DFWED)" userId="2f2a2d86-0949-46a4-8abf-a07c88803aba" providerId="ADAL" clId="{3E30AFB0-95FC-4F04-99FE-3B54D2636494}" dt="2022-09-25T17:53:41.415" v="5165" actId="478"/>
          <ac:grpSpMkLst>
            <pc:docMk/>
            <pc:sldMk cId="47741789" sldId="384"/>
            <ac:grpSpMk id="9" creationId="{00000000-0000-0000-0000-000000000000}"/>
          </ac:grpSpMkLst>
        </pc:grpChg>
        <pc:grpChg chg="del">
          <ac:chgData name="Katz, Lee S. (CDC/DDID/NCEZID/DFWED)" userId="2f2a2d86-0949-46a4-8abf-a07c88803aba" providerId="ADAL" clId="{3E30AFB0-95FC-4F04-99FE-3B54D2636494}" dt="2022-09-25T17:53:41.415" v="5165" actId="478"/>
          <ac:grpSpMkLst>
            <pc:docMk/>
            <pc:sldMk cId="47741789" sldId="384"/>
            <ac:grpSpMk id="10" creationId="{00000000-0000-0000-0000-000000000000}"/>
          </ac:grpSpMkLst>
        </pc:grpChg>
        <pc:grpChg chg="add del mod">
          <ac:chgData name="Katz, Lee S. (CDC/DDID/NCEZID/DFWED)" userId="2f2a2d86-0949-46a4-8abf-a07c88803aba" providerId="ADAL" clId="{3E30AFB0-95FC-4F04-99FE-3B54D2636494}" dt="2022-09-25T17:53:45.825" v="5168"/>
          <ac:grpSpMkLst>
            <pc:docMk/>
            <pc:sldMk cId="47741789" sldId="384"/>
            <ac:grpSpMk id="23" creationId="{819B05E7-6786-48E7-82DD-856C29F5F839}"/>
          </ac:grpSpMkLst>
        </pc:grpChg>
        <pc:grpChg chg="add del mod">
          <ac:chgData name="Katz, Lee S. (CDC/DDID/NCEZID/DFWED)" userId="2f2a2d86-0949-46a4-8abf-a07c88803aba" providerId="ADAL" clId="{3E30AFB0-95FC-4F04-99FE-3B54D2636494}" dt="2022-09-25T17:53:45.825" v="5168"/>
          <ac:grpSpMkLst>
            <pc:docMk/>
            <pc:sldMk cId="47741789" sldId="384"/>
            <ac:grpSpMk id="32" creationId="{CCB997B9-FE98-49D6-8624-23DA51EE0579}"/>
          </ac:grpSpMkLst>
        </pc:grpChg>
        <pc:grpChg chg="add del mod">
          <ac:chgData name="Katz, Lee S. (CDC/DDID/NCEZID/DFWED)" userId="2f2a2d86-0949-46a4-8abf-a07c88803aba" providerId="ADAL" clId="{3E30AFB0-95FC-4F04-99FE-3B54D2636494}" dt="2022-09-25T17:53:45.825" v="5168"/>
          <ac:grpSpMkLst>
            <pc:docMk/>
            <pc:sldMk cId="47741789" sldId="384"/>
            <ac:grpSpMk id="37" creationId="{C4957956-18E0-4D65-A450-9838F0F0F86E}"/>
          </ac:grpSpMkLst>
        </pc:grpChg>
        <pc:grpChg chg="add del mod">
          <ac:chgData name="Katz, Lee S. (CDC/DDID/NCEZID/DFWED)" userId="2f2a2d86-0949-46a4-8abf-a07c88803aba" providerId="ADAL" clId="{3E30AFB0-95FC-4F04-99FE-3B54D2636494}" dt="2022-09-25T17:53:45.825" v="5168"/>
          <ac:grpSpMkLst>
            <pc:docMk/>
            <pc:sldMk cId="47741789" sldId="384"/>
            <ac:grpSpMk id="40" creationId="{909CCDDB-F533-4645-AF6A-C25611F4C07F}"/>
          </ac:grpSpMkLst>
        </pc:grpChg>
        <pc:grpChg chg="add del mod">
          <ac:chgData name="Katz, Lee S. (CDC/DDID/NCEZID/DFWED)" userId="2f2a2d86-0949-46a4-8abf-a07c88803aba" providerId="ADAL" clId="{3E30AFB0-95FC-4F04-99FE-3B54D2636494}" dt="2022-09-25T17:53:45.825" v="5168"/>
          <ac:grpSpMkLst>
            <pc:docMk/>
            <pc:sldMk cId="47741789" sldId="384"/>
            <ac:grpSpMk id="43" creationId="{11D04734-D129-4BA4-B09F-2CA4E1345F7E}"/>
          </ac:grpSpMkLst>
        </pc:grpChg>
        <pc:grpChg chg="add del mod">
          <ac:chgData name="Katz, Lee S. (CDC/DDID/NCEZID/DFWED)" userId="2f2a2d86-0949-46a4-8abf-a07c88803aba" providerId="ADAL" clId="{3E30AFB0-95FC-4F04-99FE-3B54D2636494}" dt="2022-09-25T17:53:48.094" v="5170"/>
          <ac:grpSpMkLst>
            <pc:docMk/>
            <pc:sldMk cId="47741789" sldId="384"/>
            <ac:grpSpMk id="47" creationId="{835EBD4C-3692-46E5-8032-3F305490A21F}"/>
          </ac:grpSpMkLst>
        </pc:grpChg>
        <pc:grpChg chg="add del mod">
          <ac:chgData name="Katz, Lee S. (CDC/DDID/NCEZID/DFWED)" userId="2f2a2d86-0949-46a4-8abf-a07c88803aba" providerId="ADAL" clId="{3E30AFB0-95FC-4F04-99FE-3B54D2636494}" dt="2022-09-25T17:53:48.094" v="5170"/>
          <ac:grpSpMkLst>
            <pc:docMk/>
            <pc:sldMk cId="47741789" sldId="384"/>
            <ac:grpSpMk id="50" creationId="{2B609198-4E49-461F-8E11-75782142A27D}"/>
          </ac:grpSpMkLst>
        </pc:grpChg>
        <pc:grpChg chg="add del mod">
          <ac:chgData name="Katz, Lee S. (CDC/DDID/NCEZID/DFWED)" userId="2f2a2d86-0949-46a4-8abf-a07c88803aba" providerId="ADAL" clId="{3E30AFB0-95FC-4F04-99FE-3B54D2636494}" dt="2022-09-25T17:53:48.094" v="5170"/>
          <ac:grpSpMkLst>
            <pc:docMk/>
            <pc:sldMk cId="47741789" sldId="384"/>
            <ac:grpSpMk id="53" creationId="{B71A68E6-8DB1-40EA-B08F-DD274C0CC912}"/>
          </ac:grpSpMkLst>
        </pc:grpChg>
        <pc:grpChg chg="add del mod">
          <ac:chgData name="Katz, Lee S. (CDC/DDID/NCEZID/DFWED)" userId="2f2a2d86-0949-46a4-8abf-a07c88803aba" providerId="ADAL" clId="{3E30AFB0-95FC-4F04-99FE-3B54D2636494}" dt="2022-09-25T17:53:48.094" v="5170"/>
          <ac:grpSpMkLst>
            <pc:docMk/>
            <pc:sldMk cId="47741789" sldId="384"/>
            <ac:grpSpMk id="56" creationId="{406F35B4-A69E-4F7A-AA48-C897522A22B6}"/>
          </ac:grpSpMkLst>
        </pc:grpChg>
        <pc:grpChg chg="add del mod">
          <ac:chgData name="Katz, Lee S. (CDC/DDID/NCEZID/DFWED)" userId="2f2a2d86-0949-46a4-8abf-a07c88803aba" providerId="ADAL" clId="{3E30AFB0-95FC-4F04-99FE-3B54D2636494}" dt="2022-09-25T17:53:48.094" v="5170"/>
          <ac:grpSpMkLst>
            <pc:docMk/>
            <pc:sldMk cId="47741789" sldId="384"/>
            <ac:grpSpMk id="59" creationId="{48590D57-7F7B-4E1E-8AB1-0147478BD5EF}"/>
          </ac:grpSpMkLst>
        </pc:grpChg>
        <pc:grpChg chg="add mod">
          <ac:chgData name="Katz, Lee S. (CDC/DDID/NCEZID/DFWED)" userId="2f2a2d86-0949-46a4-8abf-a07c88803aba" providerId="ADAL" clId="{3E30AFB0-95FC-4F04-99FE-3B54D2636494}" dt="2022-09-25T17:53:50.083" v="5172"/>
          <ac:grpSpMkLst>
            <pc:docMk/>
            <pc:sldMk cId="47741789" sldId="384"/>
            <ac:grpSpMk id="63" creationId="{DCC7C888-C456-4336-A918-67A59F03EF03}"/>
          </ac:grpSpMkLst>
        </pc:grpChg>
        <pc:grpChg chg="add mod">
          <ac:chgData name="Katz, Lee S. (CDC/DDID/NCEZID/DFWED)" userId="2f2a2d86-0949-46a4-8abf-a07c88803aba" providerId="ADAL" clId="{3E30AFB0-95FC-4F04-99FE-3B54D2636494}" dt="2022-09-25T17:53:50.083" v="5172"/>
          <ac:grpSpMkLst>
            <pc:docMk/>
            <pc:sldMk cId="47741789" sldId="384"/>
            <ac:grpSpMk id="66" creationId="{9E287357-5A3C-4D8C-AB08-8E5D05E0909C}"/>
          </ac:grpSpMkLst>
        </pc:grpChg>
        <pc:grpChg chg="add mod">
          <ac:chgData name="Katz, Lee S. (CDC/DDID/NCEZID/DFWED)" userId="2f2a2d86-0949-46a4-8abf-a07c88803aba" providerId="ADAL" clId="{3E30AFB0-95FC-4F04-99FE-3B54D2636494}" dt="2022-09-25T17:53:50.083" v="5172"/>
          <ac:grpSpMkLst>
            <pc:docMk/>
            <pc:sldMk cId="47741789" sldId="384"/>
            <ac:grpSpMk id="69" creationId="{D96F1775-C420-4C2C-9ADD-6FC77A00A3D7}"/>
          </ac:grpSpMkLst>
        </pc:grpChg>
        <pc:grpChg chg="add mod">
          <ac:chgData name="Katz, Lee S. (CDC/DDID/NCEZID/DFWED)" userId="2f2a2d86-0949-46a4-8abf-a07c88803aba" providerId="ADAL" clId="{3E30AFB0-95FC-4F04-99FE-3B54D2636494}" dt="2022-09-25T17:53:50.083" v="5172"/>
          <ac:grpSpMkLst>
            <pc:docMk/>
            <pc:sldMk cId="47741789" sldId="384"/>
            <ac:grpSpMk id="72" creationId="{112A6CE1-79E5-4548-BC78-3192716D1548}"/>
          </ac:grpSpMkLst>
        </pc:grpChg>
        <pc:grpChg chg="add mod">
          <ac:chgData name="Katz, Lee S. (CDC/DDID/NCEZID/DFWED)" userId="2f2a2d86-0949-46a4-8abf-a07c88803aba" providerId="ADAL" clId="{3E30AFB0-95FC-4F04-99FE-3B54D2636494}" dt="2022-09-25T17:53:50.083" v="5172"/>
          <ac:grpSpMkLst>
            <pc:docMk/>
            <pc:sldMk cId="47741789" sldId="384"/>
            <ac:grpSpMk id="75" creationId="{BB3EACB3-57CF-456D-9615-04D6FC739CEE}"/>
          </ac:grpSpMkLst>
        </pc:grpChg>
        <pc:cxnChg chg="mod">
          <ac:chgData name="Katz, Lee S. (CDC/DDID/NCEZID/DFWED)" userId="2f2a2d86-0949-46a4-8abf-a07c88803aba" providerId="ADAL" clId="{3E30AFB0-95FC-4F04-99FE-3B54D2636494}" dt="2022-09-25T17:53:44.669" v="5167"/>
          <ac:cxnSpMkLst>
            <pc:docMk/>
            <pc:sldMk cId="47741789" sldId="384"/>
            <ac:cxnSpMk id="29" creationId="{4179E38C-B1B5-4FD7-97CD-FEAF6FC9322C}"/>
          </ac:cxnSpMkLst>
        </pc:cxnChg>
        <pc:cxnChg chg="mod">
          <ac:chgData name="Katz, Lee S. (CDC/DDID/NCEZID/DFWED)" userId="2f2a2d86-0949-46a4-8abf-a07c88803aba" providerId="ADAL" clId="{3E30AFB0-95FC-4F04-99FE-3B54D2636494}" dt="2022-09-25T17:53:44.669" v="5167"/>
          <ac:cxnSpMkLst>
            <pc:docMk/>
            <pc:sldMk cId="47741789" sldId="384"/>
            <ac:cxnSpMk id="36" creationId="{0EA521E4-A18E-43B3-86D2-27E9B7FD5B0D}"/>
          </ac:cxnSpMkLst>
        </pc:cxnChg>
        <pc:cxnChg chg="mod">
          <ac:chgData name="Katz, Lee S. (CDC/DDID/NCEZID/DFWED)" userId="2f2a2d86-0949-46a4-8abf-a07c88803aba" providerId="ADAL" clId="{3E30AFB0-95FC-4F04-99FE-3B54D2636494}" dt="2022-09-25T17:53:44.669" v="5167"/>
          <ac:cxnSpMkLst>
            <pc:docMk/>
            <pc:sldMk cId="47741789" sldId="384"/>
            <ac:cxnSpMk id="39" creationId="{A8BFBBDD-3FF2-40FF-996F-AFDD4AF2C38B}"/>
          </ac:cxnSpMkLst>
        </pc:cxnChg>
        <pc:cxnChg chg="mod">
          <ac:chgData name="Katz, Lee S. (CDC/DDID/NCEZID/DFWED)" userId="2f2a2d86-0949-46a4-8abf-a07c88803aba" providerId="ADAL" clId="{3E30AFB0-95FC-4F04-99FE-3B54D2636494}" dt="2022-09-25T17:53:44.669" v="5167"/>
          <ac:cxnSpMkLst>
            <pc:docMk/>
            <pc:sldMk cId="47741789" sldId="384"/>
            <ac:cxnSpMk id="42" creationId="{8075AA1A-7A52-4748-AA7B-BA1EBADF9239}"/>
          </ac:cxnSpMkLst>
        </pc:cxnChg>
        <pc:cxnChg chg="mod">
          <ac:chgData name="Katz, Lee S. (CDC/DDID/NCEZID/DFWED)" userId="2f2a2d86-0949-46a4-8abf-a07c88803aba" providerId="ADAL" clId="{3E30AFB0-95FC-4F04-99FE-3B54D2636494}" dt="2022-09-25T17:53:44.669" v="5167"/>
          <ac:cxnSpMkLst>
            <pc:docMk/>
            <pc:sldMk cId="47741789" sldId="384"/>
            <ac:cxnSpMk id="45" creationId="{C943C3E8-8614-4763-AF9D-0AEECF292AA5}"/>
          </ac:cxnSpMkLst>
        </pc:cxnChg>
        <pc:cxnChg chg="mod">
          <ac:chgData name="Katz, Lee S. (CDC/DDID/NCEZID/DFWED)" userId="2f2a2d86-0949-46a4-8abf-a07c88803aba" providerId="ADAL" clId="{3E30AFB0-95FC-4F04-99FE-3B54D2636494}" dt="2022-09-25T17:53:47.276" v="5169"/>
          <ac:cxnSpMkLst>
            <pc:docMk/>
            <pc:sldMk cId="47741789" sldId="384"/>
            <ac:cxnSpMk id="49" creationId="{4AA1CCC2-DCBF-4C82-8C45-3892DBB499BA}"/>
          </ac:cxnSpMkLst>
        </pc:cxnChg>
        <pc:cxnChg chg="mod">
          <ac:chgData name="Katz, Lee S. (CDC/DDID/NCEZID/DFWED)" userId="2f2a2d86-0949-46a4-8abf-a07c88803aba" providerId="ADAL" clId="{3E30AFB0-95FC-4F04-99FE-3B54D2636494}" dt="2022-09-25T17:53:47.276" v="5169"/>
          <ac:cxnSpMkLst>
            <pc:docMk/>
            <pc:sldMk cId="47741789" sldId="384"/>
            <ac:cxnSpMk id="52" creationId="{A1FC5A93-FF1A-4550-93D9-00906F0A5C2D}"/>
          </ac:cxnSpMkLst>
        </pc:cxnChg>
        <pc:cxnChg chg="mod">
          <ac:chgData name="Katz, Lee S. (CDC/DDID/NCEZID/DFWED)" userId="2f2a2d86-0949-46a4-8abf-a07c88803aba" providerId="ADAL" clId="{3E30AFB0-95FC-4F04-99FE-3B54D2636494}" dt="2022-09-25T17:53:47.276" v="5169"/>
          <ac:cxnSpMkLst>
            <pc:docMk/>
            <pc:sldMk cId="47741789" sldId="384"/>
            <ac:cxnSpMk id="55" creationId="{1B08F79D-FF3D-4681-B668-9750526B140F}"/>
          </ac:cxnSpMkLst>
        </pc:cxnChg>
        <pc:cxnChg chg="mod">
          <ac:chgData name="Katz, Lee S. (CDC/DDID/NCEZID/DFWED)" userId="2f2a2d86-0949-46a4-8abf-a07c88803aba" providerId="ADAL" clId="{3E30AFB0-95FC-4F04-99FE-3B54D2636494}" dt="2022-09-25T17:53:47.276" v="5169"/>
          <ac:cxnSpMkLst>
            <pc:docMk/>
            <pc:sldMk cId="47741789" sldId="384"/>
            <ac:cxnSpMk id="58" creationId="{13762F4D-678C-4BE5-85DC-1FD28AD9AB31}"/>
          </ac:cxnSpMkLst>
        </pc:cxnChg>
        <pc:cxnChg chg="mod">
          <ac:chgData name="Katz, Lee S. (CDC/DDID/NCEZID/DFWED)" userId="2f2a2d86-0949-46a4-8abf-a07c88803aba" providerId="ADAL" clId="{3E30AFB0-95FC-4F04-99FE-3B54D2636494}" dt="2022-09-25T17:53:47.276" v="5169"/>
          <ac:cxnSpMkLst>
            <pc:docMk/>
            <pc:sldMk cId="47741789" sldId="384"/>
            <ac:cxnSpMk id="61" creationId="{E710DBC5-EC59-4B2B-B3E8-B9A55E091A5A}"/>
          </ac:cxnSpMkLst>
        </pc:cxnChg>
        <pc:cxnChg chg="mod">
          <ac:chgData name="Katz, Lee S. (CDC/DDID/NCEZID/DFWED)" userId="2f2a2d86-0949-46a4-8abf-a07c88803aba" providerId="ADAL" clId="{3E30AFB0-95FC-4F04-99FE-3B54D2636494}" dt="2022-09-25T17:53:50.083" v="5172"/>
          <ac:cxnSpMkLst>
            <pc:docMk/>
            <pc:sldMk cId="47741789" sldId="384"/>
            <ac:cxnSpMk id="65" creationId="{38653704-3993-4252-8EB1-9D2032718586}"/>
          </ac:cxnSpMkLst>
        </pc:cxnChg>
        <pc:cxnChg chg="mod">
          <ac:chgData name="Katz, Lee S. (CDC/DDID/NCEZID/DFWED)" userId="2f2a2d86-0949-46a4-8abf-a07c88803aba" providerId="ADAL" clId="{3E30AFB0-95FC-4F04-99FE-3B54D2636494}" dt="2022-09-25T17:53:50.083" v="5172"/>
          <ac:cxnSpMkLst>
            <pc:docMk/>
            <pc:sldMk cId="47741789" sldId="384"/>
            <ac:cxnSpMk id="68" creationId="{F9F232AB-7FE4-46E0-8890-A1BB017B3EB9}"/>
          </ac:cxnSpMkLst>
        </pc:cxnChg>
        <pc:cxnChg chg="mod">
          <ac:chgData name="Katz, Lee S. (CDC/DDID/NCEZID/DFWED)" userId="2f2a2d86-0949-46a4-8abf-a07c88803aba" providerId="ADAL" clId="{3E30AFB0-95FC-4F04-99FE-3B54D2636494}" dt="2022-09-25T17:53:50.083" v="5172"/>
          <ac:cxnSpMkLst>
            <pc:docMk/>
            <pc:sldMk cId="47741789" sldId="384"/>
            <ac:cxnSpMk id="71" creationId="{94C81D5C-7DCE-4754-B1CA-57197A9D705F}"/>
          </ac:cxnSpMkLst>
        </pc:cxnChg>
        <pc:cxnChg chg="mod">
          <ac:chgData name="Katz, Lee S. (CDC/DDID/NCEZID/DFWED)" userId="2f2a2d86-0949-46a4-8abf-a07c88803aba" providerId="ADAL" clId="{3E30AFB0-95FC-4F04-99FE-3B54D2636494}" dt="2022-09-25T17:53:50.083" v="5172"/>
          <ac:cxnSpMkLst>
            <pc:docMk/>
            <pc:sldMk cId="47741789" sldId="384"/>
            <ac:cxnSpMk id="74" creationId="{75F0E7AE-B697-4908-A9C6-1FD8F9F100EB}"/>
          </ac:cxnSpMkLst>
        </pc:cxnChg>
        <pc:cxnChg chg="mod">
          <ac:chgData name="Katz, Lee S. (CDC/DDID/NCEZID/DFWED)" userId="2f2a2d86-0949-46a4-8abf-a07c88803aba" providerId="ADAL" clId="{3E30AFB0-95FC-4F04-99FE-3B54D2636494}" dt="2022-09-25T17:53:50.083" v="5172"/>
          <ac:cxnSpMkLst>
            <pc:docMk/>
            <pc:sldMk cId="47741789" sldId="384"/>
            <ac:cxnSpMk id="77" creationId="{23B98733-59F7-4A4C-8081-7A65C4E867C1}"/>
          </ac:cxnSpMkLst>
        </pc:cxnChg>
      </pc:sldChg>
      <pc:sldChg chg="add del">
        <pc:chgData name="Katz, Lee S. (CDC/DDID/NCEZID/DFWED)" userId="2f2a2d86-0949-46a4-8abf-a07c88803aba" providerId="ADAL" clId="{3E30AFB0-95FC-4F04-99FE-3B54D2636494}" dt="2022-09-25T17:52:59.660" v="5159"/>
        <pc:sldMkLst>
          <pc:docMk/>
          <pc:sldMk cId="2130706628" sldId="385"/>
        </pc:sldMkLst>
      </pc:sldChg>
      <pc:sldChg chg="add del">
        <pc:chgData name="Katz, Lee S. (CDC/DDID/NCEZID/DFWED)" userId="2f2a2d86-0949-46a4-8abf-a07c88803aba" providerId="ADAL" clId="{3E30AFB0-95FC-4F04-99FE-3B54D2636494}" dt="2022-09-25T17:52:59.660" v="5159"/>
        <pc:sldMkLst>
          <pc:docMk/>
          <pc:sldMk cId="553528642" sldId="386"/>
        </pc:sldMkLst>
      </pc:sldChg>
      <pc:sldChg chg="modSp add del mod modNotes">
        <pc:chgData name="Katz, Lee S. (CDC/DDID/NCEZID/DFWED)" userId="2f2a2d86-0949-46a4-8abf-a07c88803aba" providerId="ADAL" clId="{3E30AFB0-95FC-4F04-99FE-3B54D2636494}" dt="2022-09-25T17:52:59.776" v="5163" actId="27636"/>
        <pc:sldMkLst>
          <pc:docMk/>
          <pc:sldMk cId="1276577684" sldId="387"/>
        </pc:sldMkLst>
        <pc:spChg chg="mod">
          <ac:chgData name="Katz, Lee S. (CDC/DDID/NCEZID/DFWED)" userId="2f2a2d86-0949-46a4-8abf-a07c88803aba" providerId="ADAL" clId="{3E30AFB0-95FC-4F04-99FE-3B54D2636494}" dt="2022-09-25T17:52:59.754" v="5161" actId="27636"/>
          <ac:spMkLst>
            <pc:docMk/>
            <pc:sldMk cId="1276577684" sldId="387"/>
            <ac:spMk id="66" creationId="{00000000-0000-0000-0000-000000000000}"/>
          </ac:spMkLst>
        </pc:spChg>
      </pc:sldChg>
      <pc:sldChg chg="modSp add del mod modNotes">
        <pc:chgData name="Katz, Lee S. (CDC/DDID/NCEZID/DFWED)" userId="2f2a2d86-0949-46a4-8abf-a07c88803aba" providerId="ADAL" clId="{3E30AFB0-95FC-4F04-99FE-3B54D2636494}" dt="2022-09-25T17:52:59.791" v="5164" actId="27636"/>
        <pc:sldMkLst>
          <pc:docMk/>
          <pc:sldMk cId="2924683381" sldId="388"/>
        </pc:sldMkLst>
        <pc:spChg chg="mod">
          <ac:chgData name="Katz, Lee S. (CDC/DDID/NCEZID/DFWED)" userId="2f2a2d86-0949-46a4-8abf-a07c88803aba" providerId="ADAL" clId="{3E30AFB0-95FC-4F04-99FE-3B54D2636494}" dt="2022-09-25T17:52:59.760" v="5162" actId="27636"/>
          <ac:spMkLst>
            <pc:docMk/>
            <pc:sldMk cId="2924683381" sldId="388"/>
            <ac:spMk id="66" creationId="{00000000-0000-0000-0000-000000000000}"/>
          </ac:spMkLst>
        </pc:spChg>
      </pc:sldChg>
      <pc:sldChg chg="add del">
        <pc:chgData name="Katz, Lee S. (CDC/DDID/NCEZID/DFWED)" userId="2f2a2d86-0949-46a4-8abf-a07c88803aba" providerId="ADAL" clId="{3E30AFB0-95FC-4F04-99FE-3B54D2636494}" dt="2022-09-25T17:55:04.735" v="5173" actId="47"/>
        <pc:sldMkLst>
          <pc:docMk/>
          <pc:sldMk cId="2114063614" sldId="389"/>
        </pc:sldMkLst>
      </pc:sldChg>
      <pc:sldChg chg="add del">
        <pc:chgData name="Katz, Lee S. (CDC/DDID/NCEZID/DFWED)" userId="2f2a2d86-0949-46a4-8abf-a07c88803aba" providerId="ADAL" clId="{3E30AFB0-95FC-4F04-99FE-3B54D2636494}" dt="2022-09-25T17:52:59.660" v="5159"/>
        <pc:sldMkLst>
          <pc:docMk/>
          <pc:sldMk cId="3999731417" sldId="391"/>
        </pc:sldMkLst>
      </pc:sldChg>
      <pc:sldChg chg="modSp add del mod">
        <pc:chgData name="Katz, Lee S. (CDC/DDID/NCEZID/DFWED)" userId="2f2a2d86-0949-46a4-8abf-a07c88803aba" providerId="ADAL" clId="{3E30AFB0-95FC-4F04-99FE-3B54D2636494}" dt="2022-09-27T21:49:49.616" v="5621" actId="313"/>
        <pc:sldMkLst>
          <pc:docMk/>
          <pc:sldMk cId="1340958394" sldId="392"/>
        </pc:sldMkLst>
        <pc:spChg chg="mod">
          <ac:chgData name="Katz, Lee S. (CDC/DDID/NCEZID/DFWED)" userId="2f2a2d86-0949-46a4-8abf-a07c88803aba" providerId="ADAL" clId="{3E30AFB0-95FC-4F04-99FE-3B54D2636494}" dt="2022-09-27T21:49:49.616" v="5621" actId="313"/>
          <ac:spMkLst>
            <pc:docMk/>
            <pc:sldMk cId="1340958394" sldId="392"/>
            <ac:spMk id="3" creationId="{00000000-0000-0000-0000-000000000000}"/>
          </ac:spMkLst>
        </pc:spChg>
      </pc:sldChg>
      <pc:sldChg chg="add del">
        <pc:chgData name="Katz, Lee S. (CDC/DDID/NCEZID/DFWED)" userId="2f2a2d86-0949-46a4-8abf-a07c88803aba" providerId="ADAL" clId="{3E30AFB0-95FC-4F04-99FE-3B54D2636494}" dt="2022-09-25T17:52:59.660" v="5159"/>
        <pc:sldMkLst>
          <pc:docMk/>
          <pc:sldMk cId="3671611440" sldId="393"/>
        </pc:sldMkLst>
      </pc:sldChg>
      <pc:sldChg chg="modSp add mod modNotes">
        <pc:chgData name="Katz, Lee S. (CDC/DDID/NCEZID/DFWED)" userId="2f2a2d86-0949-46a4-8abf-a07c88803aba" providerId="ADAL" clId="{3E30AFB0-95FC-4F04-99FE-3B54D2636494}" dt="2022-09-25T17:57:17.787" v="5204" actId="20577"/>
        <pc:sldMkLst>
          <pc:docMk/>
          <pc:sldMk cId="2386868478" sldId="395"/>
        </pc:sldMkLst>
        <pc:spChg chg="mod">
          <ac:chgData name="Katz, Lee S. (CDC/DDID/NCEZID/DFWED)" userId="2f2a2d86-0949-46a4-8abf-a07c88803aba" providerId="ADAL" clId="{3E30AFB0-95FC-4F04-99FE-3B54D2636494}" dt="2022-09-25T17:57:17.787" v="5204" actId="20577"/>
          <ac:spMkLst>
            <pc:docMk/>
            <pc:sldMk cId="2386868478" sldId="395"/>
            <ac:spMk id="66" creationId="{00000000-0000-0000-0000-000000000000}"/>
          </ac:spMkLst>
        </pc:spChg>
      </pc:sldChg>
      <pc:sldChg chg="modSp add mod modNotes">
        <pc:chgData name="Katz, Lee S. (CDC/DDID/NCEZID/DFWED)" userId="2f2a2d86-0949-46a4-8abf-a07c88803aba" providerId="ADAL" clId="{3E30AFB0-95FC-4F04-99FE-3B54D2636494}" dt="2022-09-25T17:57:27.010" v="5205"/>
        <pc:sldMkLst>
          <pc:docMk/>
          <pc:sldMk cId="3321881462" sldId="396"/>
        </pc:sldMkLst>
        <pc:spChg chg="mod">
          <ac:chgData name="Katz, Lee S. (CDC/DDID/NCEZID/DFWED)" userId="2f2a2d86-0949-46a4-8abf-a07c88803aba" providerId="ADAL" clId="{3E30AFB0-95FC-4F04-99FE-3B54D2636494}" dt="2022-09-25T17:57:27.010" v="5205"/>
          <ac:spMkLst>
            <pc:docMk/>
            <pc:sldMk cId="3321881462" sldId="396"/>
            <ac:spMk id="66" creationId="{00000000-0000-0000-0000-000000000000}"/>
          </ac:spMkLst>
        </pc:spChg>
      </pc:sldChg>
      <pc:sldChg chg="addSp delSp modSp new del mod modClrScheme chgLayout">
        <pc:chgData name="Katz, Lee S. (CDC/DDID/NCEZID/DFWED)" userId="2f2a2d86-0949-46a4-8abf-a07c88803aba" providerId="ADAL" clId="{3E30AFB0-95FC-4F04-99FE-3B54D2636494}" dt="2022-09-25T18:03:11.883" v="5405" actId="47"/>
        <pc:sldMkLst>
          <pc:docMk/>
          <pc:sldMk cId="2937091052" sldId="397"/>
        </pc:sldMkLst>
        <pc:spChg chg="del mod ord">
          <ac:chgData name="Katz, Lee S. (CDC/DDID/NCEZID/DFWED)" userId="2f2a2d86-0949-46a4-8abf-a07c88803aba" providerId="ADAL" clId="{3E30AFB0-95FC-4F04-99FE-3B54D2636494}" dt="2022-09-25T17:59:12.041" v="5217" actId="700"/>
          <ac:spMkLst>
            <pc:docMk/>
            <pc:sldMk cId="2937091052" sldId="397"/>
            <ac:spMk id="2" creationId="{6869E5B9-03C3-48F5-8CC6-7A507D375466}"/>
          </ac:spMkLst>
        </pc:spChg>
        <pc:spChg chg="mod ord">
          <ac:chgData name="Katz, Lee S. (CDC/DDID/NCEZID/DFWED)" userId="2f2a2d86-0949-46a4-8abf-a07c88803aba" providerId="ADAL" clId="{3E30AFB0-95FC-4F04-99FE-3B54D2636494}" dt="2022-09-25T17:59:12.041" v="5217" actId="700"/>
          <ac:spMkLst>
            <pc:docMk/>
            <pc:sldMk cId="2937091052" sldId="397"/>
            <ac:spMk id="3" creationId="{CA5B3CF0-BD3B-4083-980F-AA31C977EF6E}"/>
          </ac:spMkLst>
        </pc:spChg>
        <pc:spChg chg="add mod ord">
          <ac:chgData name="Katz, Lee S. (CDC/DDID/NCEZID/DFWED)" userId="2f2a2d86-0949-46a4-8abf-a07c88803aba" providerId="ADAL" clId="{3E30AFB0-95FC-4F04-99FE-3B54D2636494}" dt="2022-09-25T18:03:00.570" v="5392" actId="20577"/>
          <ac:spMkLst>
            <pc:docMk/>
            <pc:sldMk cId="2937091052" sldId="397"/>
            <ac:spMk id="4" creationId="{F0375076-2853-4035-B5F6-A5F3D0DE1BE9}"/>
          </ac:spMkLst>
        </pc:spChg>
        <pc:spChg chg="add mod ord">
          <ac:chgData name="Katz, Lee S. (CDC/DDID/NCEZID/DFWED)" userId="2f2a2d86-0949-46a4-8abf-a07c88803aba" providerId="ADAL" clId="{3E30AFB0-95FC-4F04-99FE-3B54D2636494}" dt="2022-09-25T17:59:12.041" v="5217" actId="700"/>
          <ac:spMkLst>
            <pc:docMk/>
            <pc:sldMk cId="2937091052" sldId="397"/>
            <ac:spMk id="5" creationId="{D0734B77-9417-4849-B88F-B4F00B14E89F}"/>
          </ac:spMkLst>
        </pc:spChg>
        <pc:spChg chg="add mod ord">
          <ac:chgData name="Katz, Lee S. (CDC/DDID/NCEZID/DFWED)" userId="2f2a2d86-0949-46a4-8abf-a07c88803aba" providerId="ADAL" clId="{3E30AFB0-95FC-4F04-99FE-3B54D2636494}" dt="2022-09-25T17:59:12.041" v="5217" actId="700"/>
          <ac:spMkLst>
            <pc:docMk/>
            <pc:sldMk cId="2937091052" sldId="397"/>
            <ac:spMk id="6" creationId="{E26609AC-E5EE-4080-8640-572788F2E29D}"/>
          </ac:spMkLst>
        </pc:spChg>
      </pc:sldChg>
      <pc:sldChg chg="addSp delSp modSp new mod modClrScheme chgLayout">
        <pc:chgData name="Katz, Lee S. (CDC/DDID/NCEZID/DFWED)" userId="2f2a2d86-0949-46a4-8abf-a07c88803aba" providerId="ADAL" clId="{3E30AFB0-95FC-4F04-99FE-3B54D2636494}" dt="2022-09-25T18:03:09.604" v="5404" actId="20577"/>
        <pc:sldMkLst>
          <pc:docMk/>
          <pc:sldMk cId="1525353170" sldId="398"/>
        </pc:sldMkLst>
        <pc:spChg chg="del mod ord">
          <ac:chgData name="Katz, Lee S. (CDC/DDID/NCEZID/DFWED)" userId="2f2a2d86-0949-46a4-8abf-a07c88803aba" providerId="ADAL" clId="{3E30AFB0-95FC-4F04-99FE-3B54D2636494}" dt="2022-09-25T18:00:04.236" v="5263" actId="700"/>
          <ac:spMkLst>
            <pc:docMk/>
            <pc:sldMk cId="1525353170" sldId="398"/>
            <ac:spMk id="2" creationId="{327FB7C1-E349-4997-AA62-69406C54A23D}"/>
          </ac:spMkLst>
        </pc:spChg>
        <pc:spChg chg="mod ord">
          <ac:chgData name="Katz, Lee S. (CDC/DDID/NCEZID/DFWED)" userId="2f2a2d86-0949-46a4-8abf-a07c88803aba" providerId="ADAL" clId="{3E30AFB0-95FC-4F04-99FE-3B54D2636494}" dt="2022-09-25T18:00:04.236" v="5263" actId="700"/>
          <ac:spMkLst>
            <pc:docMk/>
            <pc:sldMk cId="1525353170" sldId="398"/>
            <ac:spMk id="3" creationId="{5910B5A5-F057-4A33-B72C-7A856BC861F8}"/>
          </ac:spMkLst>
        </pc:spChg>
        <pc:spChg chg="add mod ord">
          <ac:chgData name="Katz, Lee S. (CDC/DDID/NCEZID/DFWED)" userId="2f2a2d86-0949-46a4-8abf-a07c88803aba" providerId="ADAL" clId="{3E30AFB0-95FC-4F04-99FE-3B54D2636494}" dt="2022-09-25T18:00:11.483" v="5274" actId="20577"/>
          <ac:spMkLst>
            <pc:docMk/>
            <pc:sldMk cId="1525353170" sldId="398"/>
            <ac:spMk id="4" creationId="{472DB500-07A1-45FB-B601-089737906175}"/>
          </ac:spMkLst>
        </pc:spChg>
        <pc:spChg chg="add mod ord">
          <ac:chgData name="Katz, Lee S. (CDC/DDID/NCEZID/DFWED)" userId="2f2a2d86-0949-46a4-8abf-a07c88803aba" providerId="ADAL" clId="{3E30AFB0-95FC-4F04-99FE-3B54D2636494}" dt="2022-09-25T18:03:09.604" v="5404" actId="20577"/>
          <ac:spMkLst>
            <pc:docMk/>
            <pc:sldMk cId="1525353170" sldId="398"/>
            <ac:spMk id="5" creationId="{57654FC9-71F3-49F3-BE1B-89496347EB9F}"/>
          </ac:spMkLst>
        </pc:spChg>
        <pc:spChg chg="add mod ord">
          <ac:chgData name="Katz, Lee S. (CDC/DDID/NCEZID/DFWED)" userId="2f2a2d86-0949-46a4-8abf-a07c88803aba" providerId="ADAL" clId="{3E30AFB0-95FC-4F04-99FE-3B54D2636494}" dt="2022-09-25T18:00:04.236" v="5263" actId="700"/>
          <ac:spMkLst>
            <pc:docMk/>
            <pc:sldMk cId="1525353170" sldId="398"/>
            <ac:spMk id="6" creationId="{DDD74115-41BB-4D6D-B82D-D0B52C373A77}"/>
          </ac:spMkLst>
        </pc:spChg>
      </pc:sldChg>
      <pc:sldChg chg="addSp delSp modSp new del mod modClrScheme chgLayout">
        <pc:chgData name="Katz, Lee S. (CDC/DDID/NCEZID/DFWED)" userId="2f2a2d86-0949-46a4-8abf-a07c88803aba" providerId="ADAL" clId="{3E30AFB0-95FC-4F04-99FE-3B54D2636494}" dt="2022-09-27T23:24:20.222" v="5623" actId="47"/>
        <pc:sldMkLst>
          <pc:docMk/>
          <pc:sldMk cId="3472183101" sldId="399"/>
        </pc:sldMkLst>
        <pc:spChg chg="del mod ord">
          <ac:chgData name="Katz, Lee S. (CDC/DDID/NCEZID/DFWED)" userId="2f2a2d86-0949-46a4-8abf-a07c88803aba" providerId="ADAL" clId="{3E30AFB0-95FC-4F04-99FE-3B54D2636494}" dt="2022-09-25T18:23:52.600" v="5415" actId="700"/>
          <ac:spMkLst>
            <pc:docMk/>
            <pc:sldMk cId="3472183101" sldId="399"/>
            <ac:spMk id="2" creationId="{79CB7197-9672-41A0-B55F-329894FAC174}"/>
          </ac:spMkLst>
        </pc:spChg>
        <pc:spChg chg="del mod ord">
          <ac:chgData name="Katz, Lee S. (CDC/DDID/NCEZID/DFWED)" userId="2f2a2d86-0949-46a4-8abf-a07c88803aba" providerId="ADAL" clId="{3E30AFB0-95FC-4F04-99FE-3B54D2636494}" dt="2022-09-25T18:23:52.600" v="5415" actId="700"/>
          <ac:spMkLst>
            <pc:docMk/>
            <pc:sldMk cId="3472183101" sldId="399"/>
            <ac:spMk id="3" creationId="{5A1E4AD3-396C-473B-AAAC-087B15E71BEE}"/>
          </ac:spMkLst>
        </pc:spChg>
        <pc:spChg chg="mod ord">
          <ac:chgData name="Katz, Lee S. (CDC/DDID/NCEZID/DFWED)" userId="2f2a2d86-0949-46a4-8abf-a07c88803aba" providerId="ADAL" clId="{3E30AFB0-95FC-4F04-99FE-3B54D2636494}" dt="2022-09-25T18:24:27.803" v="5436" actId="700"/>
          <ac:spMkLst>
            <pc:docMk/>
            <pc:sldMk cId="3472183101" sldId="399"/>
            <ac:spMk id="4" creationId="{E40775A4-AA08-449D-B488-8C41EBCC7F0C}"/>
          </ac:spMkLst>
        </pc:spChg>
        <pc:spChg chg="del">
          <ac:chgData name="Katz, Lee S. (CDC/DDID/NCEZID/DFWED)" userId="2f2a2d86-0949-46a4-8abf-a07c88803aba" providerId="ADAL" clId="{3E30AFB0-95FC-4F04-99FE-3B54D2636494}" dt="2022-09-25T18:23:52.600" v="5415" actId="700"/>
          <ac:spMkLst>
            <pc:docMk/>
            <pc:sldMk cId="3472183101" sldId="399"/>
            <ac:spMk id="5" creationId="{ACDAFFC6-1B7D-45D4-AFCC-763BA7F179D8}"/>
          </ac:spMkLst>
        </pc:spChg>
        <pc:spChg chg="add mod ord">
          <ac:chgData name="Katz, Lee S. (CDC/DDID/NCEZID/DFWED)" userId="2f2a2d86-0949-46a4-8abf-a07c88803aba" providerId="ADAL" clId="{3E30AFB0-95FC-4F04-99FE-3B54D2636494}" dt="2022-09-25T18:24:27.803" v="5436" actId="700"/>
          <ac:spMkLst>
            <pc:docMk/>
            <pc:sldMk cId="3472183101" sldId="399"/>
            <ac:spMk id="6" creationId="{B403EA91-0D9F-4495-9D0F-4BE7B50C3FD8}"/>
          </ac:spMkLst>
        </pc:spChg>
        <pc:spChg chg="add mod ord">
          <ac:chgData name="Katz, Lee S. (CDC/DDID/NCEZID/DFWED)" userId="2f2a2d86-0949-46a4-8abf-a07c88803aba" providerId="ADAL" clId="{3E30AFB0-95FC-4F04-99FE-3B54D2636494}" dt="2022-09-25T18:24:27.803" v="5436" actId="700"/>
          <ac:spMkLst>
            <pc:docMk/>
            <pc:sldMk cId="3472183101" sldId="399"/>
            <ac:spMk id="7" creationId="{CE5CF699-5490-4B81-BAF9-B7C6D5A58AFB}"/>
          </ac:spMkLst>
        </pc:spChg>
      </pc:sldChg>
      <pc:sldChg chg="modSp new del mod modNotesTx">
        <pc:chgData name="Katz, Lee S. (CDC/DDID/NCEZID/DFWED)" userId="2f2a2d86-0949-46a4-8abf-a07c88803aba" providerId="ADAL" clId="{3E30AFB0-95FC-4F04-99FE-3B54D2636494}" dt="2022-09-27T23:24:20.222" v="5623" actId="47"/>
        <pc:sldMkLst>
          <pc:docMk/>
          <pc:sldMk cId="418330903" sldId="400"/>
        </pc:sldMkLst>
        <pc:spChg chg="mod">
          <ac:chgData name="Katz, Lee S. (CDC/DDID/NCEZID/DFWED)" userId="2f2a2d86-0949-46a4-8abf-a07c88803aba" providerId="ADAL" clId="{3E30AFB0-95FC-4F04-99FE-3B54D2636494}" dt="2022-09-25T18:39:25.565" v="5451" actId="20577"/>
          <ac:spMkLst>
            <pc:docMk/>
            <pc:sldMk cId="418330903" sldId="400"/>
            <ac:spMk id="2" creationId="{7A61D0B8-8CA1-418B-B36B-45A9829E925A}"/>
          </ac:spMkLst>
        </pc:spChg>
        <pc:spChg chg="mod">
          <ac:chgData name="Katz, Lee S. (CDC/DDID/NCEZID/DFWED)" userId="2f2a2d86-0949-46a4-8abf-a07c88803aba" providerId="ADAL" clId="{3E30AFB0-95FC-4F04-99FE-3B54D2636494}" dt="2022-09-25T18:48:02.328" v="5617" actId="20577"/>
          <ac:spMkLst>
            <pc:docMk/>
            <pc:sldMk cId="418330903" sldId="400"/>
            <ac:spMk id="3" creationId="{1B8F77C3-1719-4C25-9D8C-ACCDDE8FD1F9}"/>
          </ac:spMkLst>
        </pc:spChg>
      </pc:sldChg>
      <pc:sldMasterChg chg="delSldLayout">
        <pc:chgData name="Katz, Lee S. (CDC/DDID/NCEZID/DFWED)" userId="2f2a2d86-0949-46a4-8abf-a07c88803aba" providerId="ADAL" clId="{3E30AFB0-95FC-4F04-99FE-3B54D2636494}" dt="2022-09-24T02:11:37.402" v="1115" actId="47"/>
        <pc:sldMasterMkLst>
          <pc:docMk/>
          <pc:sldMasterMk cId="67008156" sldId="2147483648"/>
        </pc:sldMasterMkLst>
        <pc:sldLayoutChg chg="del">
          <pc:chgData name="Katz, Lee S. (CDC/DDID/NCEZID/DFWED)" userId="2f2a2d86-0949-46a4-8abf-a07c88803aba" providerId="ADAL" clId="{3E30AFB0-95FC-4F04-99FE-3B54D2636494}" dt="2022-09-24T02:11:35.441" v="1113" actId="47"/>
          <pc:sldLayoutMkLst>
            <pc:docMk/>
            <pc:sldMasterMk cId="67008156" sldId="2147483648"/>
            <pc:sldLayoutMk cId="3763128562" sldId="2147483662"/>
          </pc:sldLayoutMkLst>
        </pc:sldLayoutChg>
        <pc:sldLayoutChg chg="del">
          <pc:chgData name="Katz, Lee S. (CDC/DDID/NCEZID/DFWED)" userId="2f2a2d86-0949-46a4-8abf-a07c88803aba" providerId="ADAL" clId="{3E30AFB0-95FC-4F04-99FE-3B54D2636494}" dt="2022-09-24T02:11:36.277" v="1114" actId="47"/>
          <pc:sldLayoutMkLst>
            <pc:docMk/>
            <pc:sldMasterMk cId="67008156" sldId="2147483648"/>
            <pc:sldLayoutMk cId="227646601" sldId="2147483663"/>
          </pc:sldLayoutMkLst>
        </pc:sldLayoutChg>
        <pc:sldLayoutChg chg="del">
          <pc:chgData name="Katz, Lee S. (CDC/DDID/NCEZID/DFWED)" userId="2f2a2d86-0949-46a4-8abf-a07c88803aba" providerId="ADAL" clId="{3E30AFB0-95FC-4F04-99FE-3B54D2636494}" dt="2022-09-24T02:11:37.402" v="1115" actId="47"/>
          <pc:sldLayoutMkLst>
            <pc:docMk/>
            <pc:sldMasterMk cId="67008156" sldId="2147483648"/>
            <pc:sldLayoutMk cId="3726818312" sldId="2147483664"/>
          </pc:sldLayoutMkLst>
        </pc:sldLayoutChg>
      </pc:sldMasterChg>
      <pc:sldMasterChg chg="delSldLayout">
        <pc:chgData name="Katz, Lee S. (CDC/DDID/NCEZID/DFWED)" userId="2f2a2d86-0949-46a4-8abf-a07c88803aba" providerId="ADAL" clId="{3E30AFB0-95FC-4F04-99FE-3B54D2636494}" dt="2022-09-25T17:55:04.735" v="5173" actId="47"/>
        <pc:sldMasterMkLst>
          <pc:docMk/>
          <pc:sldMasterMk cId="2721829651" sldId="2147483666"/>
        </pc:sldMasterMkLst>
        <pc:sldLayoutChg chg="del">
          <pc:chgData name="Katz, Lee S. (CDC/DDID/NCEZID/DFWED)" userId="2f2a2d86-0949-46a4-8abf-a07c88803aba" providerId="ADAL" clId="{3E30AFB0-95FC-4F04-99FE-3B54D2636494}" dt="2022-09-25T17:55:04.735" v="5173" actId="47"/>
          <pc:sldLayoutMkLst>
            <pc:docMk/>
            <pc:sldMasterMk cId="2721829651" sldId="2147483666"/>
            <pc:sldLayoutMk cId="2769521057" sldId="2147483678"/>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41A407-DCD4-4EB6-B60E-4B2241AE4DBB}" type="doc">
      <dgm:prSet loTypeId="urn:microsoft.com/office/officeart/2005/8/layout/process1" loCatId="process" qsTypeId="urn:microsoft.com/office/officeart/2005/8/quickstyle/simple1" qsCatId="simple" csTypeId="urn:microsoft.com/office/officeart/2005/8/colors/accent2_3" csCatId="accent2" phldr="1"/>
      <dgm:spPr/>
    </dgm:pt>
    <dgm:pt modelId="{3EC47B4E-7542-4E60-BEFD-EB92EAC40D13}">
      <dgm:prSet phldrT="[Text]"/>
      <dgm:spPr>
        <a:ln w="38100">
          <a:solidFill>
            <a:srgbClr val="680000"/>
          </a:solidFill>
        </a:ln>
      </dgm:spPr>
      <dgm:t>
        <a:bodyPr/>
        <a:lstStyle/>
        <a:p>
          <a:r>
            <a:rPr lang="en-US" dirty="0"/>
            <a:t>Sequencing</a:t>
          </a:r>
        </a:p>
      </dgm:t>
    </dgm:pt>
    <dgm:pt modelId="{6BBA72E4-768B-491C-9039-4805EFDF4ADD}" type="parTrans" cxnId="{A699AC6B-36D6-4190-BBAE-C6C701E2370F}">
      <dgm:prSet/>
      <dgm:spPr/>
      <dgm:t>
        <a:bodyPr/>
        <a:lstStyle/>
        <a:p>
          <a:endParaRPr lang="en-US"/>
        </a:p>
      </dgm:t>
    </dgm:pt>
    <dgm:pt modelId="{711AE2BD-C890-41B5-808C-098648606C35}" type="sibTrans" cxnId="{A699AC6B-36D6-4190-BBAE-C6C701E2370F}">
      <dgm:prSet/>
      <dgm:spPr/>
      <dgm:t>
        <a:bodyPr/>
        <a:lstStyle/>
        <a:p>
          <a:endParaRPr lang="en-US"/>
        </a:p>
      </dgm:t>
    </dgm:pt>
    <dgm:pt modelId="{72CB550B-28EE-42EF-996E-C0CF5E170A5E}">
      <dgm:prSet phldrT="[Text]"/>
      <dgm:spPr/>
      <dgm:t>
        <a:bodyPr/>
        <a:lstStyle/>
        <a:p>
          <a:r>
            <a:rPr lang="en-US" dirty="0"/>
            <a:t>prediction</a:t>
          </a:r>
        </a:p>
      </dgm:t>
    </dgm:pt>
    <dgm:pt modelId="{ADD0E00C-CDDB-4D16-8F53-927BB03B501D}" type="parTrans" cxnId="{53CDBD6B-9CFC-4AEB-B4BF-7097C7A9EE3D}">
      <dgm:prSet/>
      <dgm:spPr/>
      <dgm:t>
        <a:bodyPr/>
        <a:lstStyle/>
        <a:p>
          <a:endParaRPr lang="en-US"/>
        </a:p>
      </dgm:t>
    </dgm:pt>
    <dgm:pt modelId="{259CD236-B6D5-4A57-A16C-023E1A1DCB3D}" type="sibTrans" cxnId="{53CDBD6B-9CFC-4AEB-B4BF-7097C7A9EE3D}">
      <dgm:prSet/>
      <dgm:spPr/>
      <dgm:t>
        <a:bodyPr/>
        <a:lstStyle/>
        <a:p>
          <a:endParaRPr lang="en-US"/>
        </a:p>
      </dgm:t>
    </dgm:pt>
    <dgm:pt modelId="{C4F1E519-47CB-40FE-B0D1-71C83E521BC7}">
      <dgm:prSet phldrT="[Text]"/>
      <dgm:spPr/>
      <dgm:t>
        <a:bodyPr/>
        <a:lstStyle/>
        <a:p>
          <a:r>
            <a:rPr lang="en-US" dirty="0"/>
            <a:t>annotation</a:t>
          </a:r>
        </a:p>
      </dgm:t>
    </dgm:pt>
    <dgm:pt modelId="{255A34A8-76F6-42F4-8A32-99B0A996A425}" type="parTrans" cxnId="{19FFF863-4613-49AC-A44E-5B526809EA82}">
      <dgm:prSet/>
      <dgm:spPr/>
      <dgm:t>
        <a:bodyPr/>
        <a:lstStyle/>
        <a:p>
          <a:endParaRPr lang="en-US"/>
        </a:p>
      </dgm:t>
    </dgm:pt>
    <dgm:pt modelId="{6B60B1C4-18E5-454A-A321-8D59A9598805}" type="sibTrans" cxnId="{19FFF863-4613-49AC-A44E-5B526809EA82}">
      <dgm:prSet/>
      <dgm:spPr/>
      <dgm:t>
        <a:bodyPr/>
        <a:lstStyle/>
        <a:p>
          <a:endParaRPr lang="en-US"/>
        </a:p>
      </dgm:t>
    </dgm:pt>
    <dgm:pt modelId="{210C046D-E521-4236-B0FE-0D2122A3A949}">
      <dgm:prSet phldrT="[Text]"/>
      <dgm:spPr/>
      <dgm:t>
        <a:bodyPr/>
        <a:lstStyle/>
        <a:p>
          <a:r>
            <a:rPr lang="en-US" dirty="0"/>
            <a:t>Display</a:t>
          </a:r>
        </a:p>
      </dgm:t>
    </dgm:pt>
    <dgm:pt modelId="{4183BAD1-4265-44C8-9AB8-C28130906D6E}" type="parTrans" cxnId="{E821A26F-D5A2-4514-852E-FB6050148A98}">
      <dgm:prSet/>
      <dgm:spPr/>
      <dgm:t>
        <a:bodyPr/>
        <a:lstStyle/>
        <a:p>
          <a:endParaRPr lang="en-US"/>
        </a:p>
      </dgm:t>
    </dgm:pt>
    <dgm:pt modelId="{21EB752F-88A5-4496-9179-983FFB912665}" type="sibTrans" cxnId="{E821A26F-D5A2-4514-852E-FB6050148A98}">
      <dgm:prSet/>
      <dgm:spPr/>
      <dgm:t>
        <a:bodyPr/>
        <a:lstStyle/>
        <a:p>
          <a:endParaRPr lang="en-US"/>
        </a:p>
      </dgm:t>
    </dgm:pt>
    <dgm:pt modelId="{A412EE50-2235-4E2A-87F0-23627512E403}">
      <dgm:prSet phldrT="[Text]"/>
      <dgm:spPr>
        <a:ln w="38100">
          <a:solidFill>
            <a:srgbClr val="680000"/>
          </a:solidFill>
        </a:ln>
      </dgm:spPr>
      <dgm:t>
        <a:bodyPr/>
        <a:lstStyle/>
        <a:p>
          <a:r>
            <a:rPr lang="en-US" dirty="0"/>
            <a:t>Assembly</a:t>
          </a:r>
        </a:p>
      </dgm:t>
    </dgm:pt>
    <dgm:pt modelId="{1A2071DD-ED81-4C0E-B1C9-46BCFDCAE6D9}" type="parTrans" cxnId="{0D9BB4C7-D180-4914-855D-A60EEF04E2E9}">
      <dgm:prSet/>
      <dgm:spPr/>
      <dgm:t>
        <a:bodyPr/>
        <a:lstStyle/>
        <a:p>
          <a:endParaRPr lang="en-US"/>
        </a:p>
      </dgm:t>
    </dgm:pt>
    <dgm:pt modelId="{49FA4E56-EF80-44F7-84D1-702F8B33838C}" type="sibTrans" cxnId="{0D9BB4C7-D180-4914-855D-A60EEF04E2E9}">
      <dgm:prSet/>
      <dgm:spPr/>
      <dgm:t>
        <a:bodyPr/>
        <a:lstStyle/>
        <a:p>
          <a:endParaRPr lang="en-US"/>
        </a:p>
      </dgm:t>
    </dgm:pt>
    <dgm:pt modelId="{73F3467F-3578-487A-B6D0-F1887F09B08C}" type="pres">
      <dgm:prSet presAssocID="{2241A407-DCD4-4EB6-B60E-4B2241AE4DBB}" presName="Name0" presStyleCnt="0">
        <dgm:presLayoutVars>
          <dgm:dir/>
          <dgm:resizeHandles val="exact"/>
        </dgm:presLayoutVars>
      </dgm:prSet>
      <dgm:spPr/>
    </dgm:pt>
    <dgm:pt modelId="{F8DFF8D6-B2F6-4612-B61D-DB436A066081}" type="pres">
      <dgm:prSet presAssocID="{3EC47B4E-7542-4E60-BEFD-EB92EAC40D13}" presName="node" presStyleLbl="node1" presStyleIdx="0" presStyleCnt="5">
        <dgm:presLayoutVars>
          <dgm:bulletEnabled val="1"/>
        </dgm:presLayoutVars>
      </dgm:prSet>
      <dgm:spPr/>
    </dgm:pt>
    <dgm:pt modelId="{88D67C0E-FEAC-4545-BDBF-7C153DADE73F}" type="pres">
      <dgm:prSet presAssocID="{711AE2BD-C890-41B5-808C-098648606C35}" presName="sibTrans" presStyleLbl="sibTrans2D1" presStyleIdx="0" presStyleCnt="4"/>
      <dgm:spPr/>
    </dgm:pt>
    <dgm:pt modelId="{C2882CAC-C0F4-4065-8CB6-8C6A7C086ACC}" type="pres">
      <dgm:prSet presAssocID="{711AE2BD-C890-41B5-808C-098648606C35}" presName="connectorText" presStyleLbl="sibTrans2D1" presStyleIdx="0" presStyleCnt="4"/>
      <dgm:spPr/>
    </dgm:pt>
    <dgm:pt modelId="{E9E0A6D7-7890-4414-A427-2FF39A1205DA}" type="pres">
      <dgm:prSet presAssocID="{A412EE50-2235-4E2A-87F0-23627512E403}" presName="node" presStyleLbl="node1" presStyleIdx="1" presStyleCnt="5">
        <dgm:presLayoutVars>
          <dgm:bulletEnabled val="1"/>
        </dgm:presLayoutVars>
      </dgm:prSet>
      <dgm:spPr/>
    </dgm:pt>
    <dgm:pt modelId="{6A55E80A-5E60-4670-958C-F728CD8804D5}" type="pres">
      <dgm:prSet presAssocID="{49FA4E56-EF80-44F7-84D1-702F8B33838C}" presName="sibTrans" presStyleLbl="sibTrans2D1" presStyleIdx="1" presStyleCnt="4"/>
      <dgm:spPr/>
    </dgm:pt>
    <dgm:pt modelId="{26A58352-9098-46B5-9CBF-E7EC2529EEB9}" type="pres">
      <dgm:prSet presAssocID="{49FA4E56-EF80-44F7-84D1-702F8B33838C}" presName="connectorText" presStyleLbl="sibTrans2D1" presStyleIdx="1" presStyleCnt="4"/>
      <dgm:spPr/>
    </dgm:pt>
    <dgm:pt modelId="{7635999E-82A8-463B-B5A2-52AD247A1DEB}" type="pres">
      <dgm:prSet presAssocID="{72CB550B-28EE-42EF-996E-C0CF5E170A5E}" presName="node" presStyleLbl="node1" presStyleIdx="2" presStyleCnt="5">
        <dgm:presLayoutVars>
          <dgm:bulletEnabled val="1"/>
        </dgm:presLayoutVars>
      </dgm:prSet>
      <dgm:spPr/>
    </dgm:pt>
    <dgm:pt modelId="{F409437A-7895-4E2B-8409-274C7B595C4B}" type="pres">
      <dgm:prSet presAssocID="{259CD236-B6D5-4A57-A16C-023E1A1DCB3D}" presName="sibTrans" presStyleLbl="sibTrans2D1" presStyleIdx="2" presStyleCnt="4"/>
      <dgm:spPr/>
    </dgm:pt>
    <dgm:pt modelId="{72D55F26-DFC7-4DA8-9D89-C713FA3257DC}" type="pres">
      <dgm:prSet presAssocID="{259CD236-B6D5-4A57-A16C-023E1A1DCB3D}" presName="connectorText" presStyleLbl="sibTrans2D1" presStyleIdx="2" presStyleCnt="4"/>
      <dgm:spPr/>
    </dgm:pt>
    <dgm:pt modelId="{E3A9E0E3-6084-4050-AE7C-95DC2112781E}" type="pres">
      <dgm:prSet presAssocID="{C4F1E519-47CB-40FE-B0D1-71C83E521BC7}" presName="node" presStyleLbl="node1" presStyleIdx="3" presStyleCnt="5">
        <dgm:presLayoutVars>
          <dgm:bulletEnabled val="1"/>
        </dgm:presLayoutVars>
      </dgm:prSet>
      <dgm:spPr/>
    </dgm:pt>
    <dgm:pt modelId="{197BE034-B276-47D6-AEAB-15C98D16E012}" type="pres">
      <dgm:prSet presAssocID="{6B60B1C4-18E5-454A-A321-8D59A9598805}" presName="sibTrans" presStyleLbl="sibTrans2D1" presStyleIdx="3" presStyleCnt="4"/>
      <dgm:spPr/>
    </dgm:pt>
    <dgm:pt modelId="{C14A69F0-99C9-46AD-A4D9-A9D43C7D9BBB}" type="pres">
      <dgm:prSet presAssocID="{6B60B1C4-18E5-454A-A321-8D59A9598805}" presName="connectorText" presStyleLbl="sibTrans2D1" presStyleIdx="3" presStyleCnt="4"/>
      <dgm:spPr/>
    </dgm:pt>
    <dgm:pt modelId="{10600A3F-F881-4C22-80F3-8597C801BEB4}" type="pres">
      <dgm:prSet presAssocID="{210C046D-E521-4236-B0FE-0D2122A3A949}" presName="node" presStyleLbl="node1" presStyleIdx="4" presStyleCnt="5">
        <dgm:presLayoutVars>
          <dgm:bulletEnabled val="1"/>
        </dgm:presLayoutVars>
      </dgm:prSet>
      <dgm:spPr/>
    </dgm:pt>
  </dgm:ptLst>
  <dgm:cxnLst>
    <dgm:cxn modelId="{0A735127-9B58-4CBB-AF4D-60B121862EA1}" type="presOf" srcId="{72CB550B-28EE-42EF-996E-C0CF5E170A5E}" destId="{7635999E-82A8-463B-B5A2-52AD247A1DEB}" srcOrd="0" destOrd="0" presId="urn:microsoft.com/office/officeart/2005/8/layout/process1"/>
    <dgm:cxn modelId="{C7898538-26BA-4CBB-AEE0-26D1CF3959B7}" type="presOf" srcId="{C4F1E519-47CB-40FE-B0D1-71C83E521BC7}" destId="{E3A9E0E3-6084-4050-AE7C-95DC2112781E}" srcOrd="0" destOrd="0" presId="urn:microsoft.com/office/officeart/2005/8/layout/process1"/>
    <dgm:cxn modelId="{5DF0943D-FD6F-44D9-A8D8-DC68DA321FF1}" type="presOf" srcId="{711AE2BD-C890-41B5-808C-098648606C35}" destId="{C2882CAC-C0F4-4065-8CB6-8C6A7C086ACC}" srcOrd="1" destOrd="0" presId="urn:microsoft.com/office/officeart/2005/8/layout/process1"/>
    <dgm:cxn modelId="{65260B5E-1E3D-4D69-BD01-919F85DDDC4C}" type="presOf" srcId="{711AE2BD-C890-41B5-808C-098648606C35}" destId="{88D67C0E-FEAC-4545-BDBF-7C153DADE73F}" srcOrd="0" destOrd="0" presId="urn:microsoft.com/office/officeart/2005/8/layout/process1"/>
    <dgm:cxn modelId="{098C8441-E82B-42B6-A317-BDDCA2F2D64D}" type="presOf" srcId="{259CD236-B6D5-4A57-A16C-023E1A1DCB3D}" destId="{F409437A-7895-4E2B-8409-274C7B595C4B}" srcOrd="0" destOrd="0" presId="urn:microsoft.com/office/officeart/2005/8/layout/process1"/>
    <dgm:cxn modelId="{19FFF863-4613-49AC-A44E-5B526809EA82}" srcId="{2241A407-DCD4-4EB6-B60E-4B2241AE4DBB}" destId="{C4F1E519-47CB-40FE-B0D1-71C83E521BC7}" srcOrd="3" destOrd="0" parTransId="{255A34A8-76F6-42F4-8A32-99B0A996A425}" sibTransId="{6B60B1C4-18E5-454A-A321-8D59A9598805}"/>
    <dgm:cxn modelId="{A699AC6B-36D6-4190-BBAE-C6C701E2370F}" srcId="{2241A407-DCD4-4EB6-B60E-4B2241AE4DBB}" destId="{3EC47B4E-7542-4E60-BEFD-EB92EAC40D13}" srcOrd="0" destOrd="0" parTransId="{6BBA72E4-768B-491C-9039-4805EFDF4ADD}" sibTransId="{711AE2BD-C890-41B5-808C-098648606C35}"/>
    <dgm:cxn modelId="{53CDBD6B-9CFC-4AEB-B4BF-7097C7A9EE3D}" srcId="{2241A407-DCD4-4EB6-B60E-4B2241AE4DBB}" destId="{72CB550B-28EE-42EF-996E-C0CF5E170A5E}" srcOrd="2" destOrd="0" parTransId="{ADD0E00C-CDDB-4D16-8F53-927BB03B501D}" sibTransId="{259CD236-B6D5-4A57-A16C-023E1A1DCB3D}"/>
    <dgm:cxn modelId="{E821A26F-D5A2-4514-852E-FB6050148A98}" srcId="{2241A407-DCD4-4EB6-B60E-4B2241AE4DBB}" destId="{210C046D-E521-4236-B0FE-0D2122A3A949}" srcOrd="4" destOrd="0" parTransId="{4183BAD1-4265-44C8-9AB8-C28130906D6E}" sibTransId="{21EB752F-88A5-4496-9179-983FFB912665}"/>
    <dgm:cxn modelId="{C1719173-1969-4A3D-BB0C-5F5AAEE19625}" type="presOf" srcId="{A412EE50-2235-4E2A-87F0-23627512E403}" destId="{E9E0A6D7-7890-4414-A427-2FF39A1205DA}" srcOrd="0" destOrd="0" presId="urn:microsoft.com/office/officeart/2005/8/layout/process1"/>
    <dgm:cxn modelId="{3DB06E56-5724-49D2-BD3C-8F17EC5280CE}" type="presOf" srcId="{2241A407-DCD4-4EB6-B60E-4B2241AE4DBB}" destId="{73F3467F-3578-487A-B6D0-F1887F09B08C}" srcOrd="0" destOrd="0" presId="urn:microsoft.com/office/officeart/2005/8/layout/process1"/>
    <dgm:cxn modelId="{7C73B457-E738-4871-BD5E-005CA0723777}" type="presOf" srcId="{3EC47B4E-7542-4E60-BEFD-EB92EAC40D13}" destId="{F8DFF8D6-B2F6-4612-B61D-DB436A066081}" srcOrd="0" destOrd="0" presId="urn:microsoft.com/office/officeart/2005/8/layout/process1"/>
    <dgm:cxn modelId="{F2C61C8D-C5AB-41C5-88DB-BF9D20737C26}" type="presOf" srcId="{49FA4E56-EF80-44F7-84D1-702F8B33838C}" destId="{6A55E80A-5E60-4670-958C-F728CD8804D5}" srcOrd="0" destOrd="0" presId="urn:microsoft.com/office/officeart/2005/8/layout/process1"/>
    <dgm:cxn modelId="{8E6615A0-7A1C-48A6-A62C-39DB3450865A}" type="presOf" srcId="{210C046D-E521-4236-B0FE-0D2122A3A949}" destId="{10600A3F-F881-4C22-80F3-8597C801BEB4}" srcOrd="0" destOrd="0" presId="urn:microsoft.com/office/officeart/2005/8/layout/process1"/>
    <dgm:cxn modelId="{2AED4FBF-D838-496F-BC6F-A94BA5F7D760}" type="presOf" srcId="{259CD236-B6D5-4A57-A16C-023E1A1DCB3D}" destId="{72D55F26-DFC7-4DA8-9D89-C713FA3257DC}" srcOrd="1" destOrd="0" presId="urn:microsoft.com/office/officeart/2005/8/layout/process1"/>
    <dgm:cxn modelId="{B5C14EC3-EAB6-4758-93CE-72D89534D07B}" type="presOf" srcId="{6B60B1C4-18E5-454A-A321-8D59A9598805}" destId="{C14A69F0-99C9-46AD-A4D9-A9D43C7D9BBB}" srcOrd="1" destOrd="0" presId="urn:microsoft.com/office/officeart/2005/8/layout/process1"/>
    <dgm:cxn modelId="{0D9BB4C7-D180-4914-855D-A60EEF04E2E9}" srcId="{2241A407-DCD4-4EB6-B60E-4B2241AE4DBB}" destId="{A412EE50-2235-4E2A-87F0-23627512E403}" srcOrd="1" destOrd="0" parTransId="{1A2071DD-ED81-4C0E-B1C9-46BCFDCAE6D9}" sibTransId="{49FA4E56-EF80-44F7-84D1-702F8B33838C}"/>
    <dgm:cxn modelId="{8718A8D9-E1AF-44BE-83C4-3DB42A869E9D}" type="presOf" srcId="{49FA4E56-EF80-44F7-84D1-702F8B33838C}" destId="{26A58352-9098-46B5-9CBF-E7EC2529EEB9}" srcOrd="1" destOrd="0" presId="urn:microsoft.com/office/officeart/2005/8/layout/process1"/>
    <dgm:cxn modelId="{D4016FDF-9630-493C-8E66-AA5C4A0DDA58}" type="presOf" srcId="{6B60B1C4-18E5-454A-A321-8D59A9598805}" destId="{197BE034-B276-47D6-AEAB-15C98D16E012}" srcOrd="0" destOrd="0" presId="urn:microsoft.com/office/officeart/2005/8/layout/process1"/>
    <dgm:cxn modelId="{B83E654C-B961-44EF-825B-E3DBC6C1D467}" type="presParOf" srcId="{73F3467F-3578-487A-B6D0-F1887F09B08C}" destId="{F8DFF8D6-B2F6-4612-B61D-DB436A066081}" srcOrd="0" destOrd="0" presId="urn:microsoft.com/office/officeart/2005/8/layout/process1"/>
    <dgm:cxn modelId="{A3F2DA7D-DC6C-4A02-B782-F62AEDDA6B24}" type="presParOf" srcId="{73F3467F-3578-487A-B6D0-F1887F09B08C}" destId="{88D67C0E-FEAC-4545-BDBF-7C153DADE73F}" srcOrd="1" destOrd="0" presId="urn:microsoft.com/office/officeart/2005/8/layout/process1"/>
    <dgm:cxn modelId="{B17AB5CB-C599-4FF0-9D5B-2A72992B3850}" type="presParOf" srcId="{88D67C0E-FEAC-4545-BDBF-7C153DADE73F}" destId="{C2882CAC-C0F4-4065-8CB6-8C6A7C086ACC}" srcOrd="0" destOrd="0" presId="urn:microsoft.com/office/officeart/2005/8/layout/process1"/>
    <dgm:cxn modelId="{34EB8401-DC8A-408A-B230-F027B8437D29}" type="presParOf" srcId="{73F3467F-3578-487A-B6D0-F1887F09B08C}" destId="{E9E0A6D7-7890-4414-A427-2FF39A1205DA}" srcOrd="2" destOrd="0" presId="urn:microsoft.com/office/officeart/2005/8/layout/process1"/>
    <dgm:cxn modelId="{BE205488-50CE-47D1-A651-616189D8BE6B}" type="presParOf" srcId="{73F3467F-3578-487A-B6D0-F1887F09B08C}" destId="{6A55E80A-5E60-4670-958C-F728CD8804D5}" srcOrd="3" destOrd="0" presId="urn:microsoft.com/office/officeart/2005/8/layout/process1"/>
    <dgm:cxn modelId="{4E32AE78-17BB-4C2B-81E7-3FBA1B388454}" type="presParOf" srcId="{6A55E80A-5E60-4670-958C-F728CD8804D5}" destId="{26A58352-9098-46B5-9CBF-E7EC2529EEB9}" srcOrd="0" destOrd="0" presId="urn:microsoft.com/office/officeart/2005/8/layout/process1"/>
    <dgm:cxn modelId="{F38888E0-BE13-4BC8-8BE2-6212DDD651C3}" type="presParOf" srcId="{73F3467F-3578-487A-B6D0-F1887F09B08C}" destId="{7635999E-82A8-463B-B5A2-52AD247A1DEB}" srcOrd="4" destOrd="0" presId="urn:microsoft.com/office/officeart/2005/8/layout/process1"/>
    <dgm:cxn modelId="{F1B0EC77-3FEB-451C-B0A3-1B732612C215}" type="presParOf" srcId="{73F3467F-3578-487A-B6D0-F1887F09B08C}" destId="{F409437A-7895-4E2B-8409-274C7B595C4B}" srcOrd="5" destOrd="0" presId="urn:microsoft.com/office/officeart/2005/8/layout/process1"/>
    <dgm:cxn modelId="{73751698-E1ED-4DC6-9E9D-3D7AF8AC8B9D}" type="presParOf" srcId="{F409437A-7895-4E2B-8409-274C7B595C4B}" destId="{72D55F26-DFC7-4DA8-9D89-C713FA3257DC}" srcOrd="0" destOrd="0" presId="urn:microsoft.com/office/officeart/2005/8/layout/process1"/>
    <dgm:cxn modelId="{C57CAE1C-B870-47F1-9718-284B151DE86A}" type="presParOf" srcId="{73F3467F-3578-487A-B6D0-F1887F09B08C}" destId="{E3A9E0E3-6084-4050-AE7C-95DC2112781E}" srcOrd="6" destOrd="0" presId="urn:microsoft.com/office/officeart/2005/8/layout/process1"/>
    <dgm:cxn modelId="{7770F3A0-2F26-415F-82B3-81820CB2BEBF}" type="presParOf" srcId="{73F3467F-3578-487A-B6D0-F1887F09B08C}" destId="{197BE034-B276-47D6-AEAB-15C98D16E012}" srcOrd="7" destOrd="0" presId="urn:microsoft.com/office/officeart/2005/8/layout/process1"/>
    <dgm:cxn modelId="{7182A22F-401C-4EE0-8C85-4ABEDAF5F6DE}" type="presParOf" srcId="{197BE034-B276-47D6-AEAB-15C98D16E012}" destId="{C14A69F0-99C9-46AD-A4D9-A9D43C7D9BBB}" srcOrd="0" destOrd="0" presId="urn:microsoft.com/office/officeart/2005/8/layout/process1"/>
    <dgm:cxn modelId="{76209869-CDED-42CD-A19C-9C76C94E0221}" type="presParOf" srcId="{73F3467F-3578-487A-B6D0-F1887F09B08C}" destId="{10600A3F-F881-4C22-80F3-8597C801BEB4}"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FF8D6-B2F6-4612-B61D-DB436A066081}">
      <dsp:nvSpPr>
        <dsp:cNvPr id="0" name=""/>
        <dsp:cNvSpPr/>
      </dsp:nvSpPr>
      <dsp:spPr>
        <a:xfrm>
          <a:off x="3646" y="397495"/>
          <a:ext cx="1130349" cy="678209"/>
        </a:xfrm>
        <a:prstGeom prst="roundRect">
          <a:avLst>
            <a:gd name="adj" fmla="val 10000"/>
          </a:avLst>
        </a:prstGeom>
        <a:solidFill>
          <a:schemeClr val="accent2">
            <a:shade val="80000"/>
            <a:hueOff val="0"/>
            <a:satOff val="0"/>
            <a:lumOff val="0"/>
            <a:alphaOff val="0"/>
          </a:schemeClr>
        </a:solidFill>
        <a:ln w="38100" cap="flat" cmpd="sng" algn="ctr">
          <a:solidFill>
            <a:srgbClr val="68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Sequencing</a:t>
          </a:r>
        </a:p>
      </dsp:txBody>
      <dsp:txXfrm>
        <a:off x="23510" y="417359"/>
        <a:ext cx="1090621" cy="638481"/>
      </dsp:txXfrm>
    </dsp:sp>
    <dsp:sp modelId="{88D67C0E-FEAC-4545-BDBF-7C153DADE73F}">
      <dsp:nvSpPr>
        <dsp:cNvPr id="0" name=""/>
        <dsp:cNvSpPr/>
      </dsp:nvSpPr>
      <dsp:spPr>
        <a:xfrm>
          <a:off x="1247030" y="596436"/>
          <a:ext cx="239634" cy="280326"/>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247030" y="652501"/>
        <a:ext cx="167744" cy="168196"/>
      </dsp:txXfrm>
    </dsp:sp>
    <dsp:sp modelId="{E9E0A6D7-7890-4414-A427-2FF39A1205DA}">
      <dsp:nvSpPr>
        <dsp:cNvPr id="0" name=""/>
        <dsp:cNvSpPr/>
      </dsp:nvSpPr>
      <dsp:spPr>
        <a:xfrm>
          <a:off x="1586135" y="397495"/>
          <a:ext cx="1130349" cy="678209"/>
        </a:xfrm>
        <a:prstGeom prst="roundRect">
          <a:avLst>
            <a:gd name="adj" fmla="val 10000"/>
          </a:avLst>
        </a:prstGeom>
        <a:solidFill>
          <a:schemeClr val="accent2">
            <a:shade val="80000"/>
            <a:hueOff val="-120354"/>
            <a:satOff val="2542"/>
            <a:lumOff val="6770"/>
            <a:alphaOff val="0"/>
          </a:schemeClr>
        </a:solidFill>
        <a:ln w="38100" cap="flat" cmpd="sng" algn="ctr">
          <a:solidFill>
            <a:srgbClr val="68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Assembly</a:t>
          </a:r>
        </a:p>
      </dsp:txBody>
      <dsp:txXfrm>
        <a:off x="1605999" y="417359"/>
        <a:ext cx="1090621" cy="638481"/>
      </dsp:txXfrm>
    </dsp:sp>
    <dsp:sp modelId="{6A55E80A-5E60-4670-958C-F728CD8804D5}">
      <dsp:nvSpPr>
        <dsp:cNvPr id="0" name=""/>
        <dsp:cNvSpPr/>
      </dsp:nvSpPr>
      <dsp:spPr>
        <a:xfrm>
          <a:off x="2829520" y="596436"/>
          <a:ext cx="239634" cy="280326"/>
        </a:xfrm>
        <a:prstGeom prst="rightArrow">
          <a:avLst>
            <a:gd name="adj1" fmla="val 60000"/>
            <a:gd name="adj2" fmla="val 50000"/>
          </a:avLst>
        </a:prstGeom>
        <a:solidFill>
          <a:schemeClr val="accent2">
            <a:shade val="90000"/>
            <a:hueOff val="-160484"/>
            <a:satOff val="805"/>
            <a:lumOff val="808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829520" y="652501"/>
        <a:ext cx="167744" cy="168196"/>
      </dsp:txXfrm>
    </dsp:sp>
    <dsp:sp modelId="{7635999E-82A8-463B-B5A2-52AD247A1DEB}">
      <dsp:nvSpPr>
        <dsp:cNvPr id="0" name=""/>
        <dsp:cNvSpPr/>
      </dsp:nvSpPr>
      <dsp:spPr>
        <a:xfrm>
          <a:off x="3168625" y="397495"/>
          <a:ext cx="1130349" cy="678209"/>
        </a:xfrm>
        <a:prstGeom prst="roundRect">
          <a:avLst>
            <a:gd name="adj" fmla="val 10000"/>
          </a:avLst>
        </a:prstGeom>
        <a:solidFill>
          <a:schemeClr val="accent2">
            <a:shade val="80000"/>
            <a:hueOff val="-240708"/>
            <a:satOff val="5083"/>
            <a:lumOff val="135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prediction</a:t>
          </a:r>
        </a:p>
      </dsp:txBody>
      <dsp:txXfrm>
        <a:off x="3188489" y="417359"/>
        <a:ext cx="1090621" cy="638481"/>
      </dsp:txXfrm>
    </dsp:sp>
    <dsp:sp modelId="{F409437A-7895-4E2B-8409-274C7B595C4B}">
      <dsp:nvSpPr>
        <dsp:cNvPr id="0" name=""/>
        <dsp:cNvSpPr/>
      </dsp:nvSpPr>
      <dsp:spPr>
        <a:xfrm>
          <a:off x="4412009" y="596436"/>
          <a:ext cx="239634" cy="280326"/>
        </a:xfrm>
        <a:prstGeom prst="rightArrow">
          <a:avLst>
            <a:gd name="adj1" fmla="val 60000"/>
            <a:gd name="adj2" fmla="val 50000"/>
          </a:avLst>
        </a:prstGeom>
        <a:solidFill>
          <a:schemeClr val="accent2">
            <a:shade val="90000"/>
            <a:hueOff val="-320968"/>
            <a:satOff val="1611"/>
            <a:lumOff val="161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412009" y="652501"/>
        <a:ext cx="167744" cy="168196"/>
      </dsp:txXfrm>
    </dsp:sp>
    <dsp:sp modelId="{E3A9E0E3-6084-4050-AE7C-95DC2112781E}">
      <dsp:nvSpPr>
        <dsp:cNvPr id="0" name=""/>
        <dsp:cNvSpPr/>
      </dsp:nvSpPr>
      <dsp:spPr>
        <a:xfrm>
          <a:off x="4751114" y="397495"/>
          <a:ext cx="1130349" cy="678209"/>
        </a:xfrm>
        <a:prstGeom prst="roundRect">
          <a:avLst>
            <a:gd name="adj" fmla="val 10000"/>
          </a:avLst>
        </a:prstGeom>
        <a:solidFill>
          <a:schemeClr val="accent2">
            <a:shade val="80000"/>
            <a:hueOff val="-361061"/>
            <a:satOff val="7625"/>
            <a:lumOff val="203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annotation</a:t>
          </a:r>
        </a:p>
      </dsp:txBody>
      <dsp:txXfrm>
        <a:off x="4770978" y="417359"/>
        <a:ext cx="1090621" cy="638481"/>
      </dsp:txXfrm>
    </dsp:sp>
    <dsp:sp modelId="{197BE034-B276-47D6-AEAB-15C98D16E012}">
      <dsp:nvSpPr>
        <dsp:cNvPr id="0" name=""/>
        <dsp:cNvSpPr/>
      </dsp:nvSpPr>
      <dsp:spPr>
        <a:xfrm>
          <a:off x="5994499" y="596436"/>
          <a:ext cx="239634" cy="280326"/>
        </a:xfrm>
        <a:prstGeom prst="rightArrow">
          <a:avLst>
            <a:gd name="adj1" fmla="val 60000"/>
            <a:gd name="adj2" fmla="val 50000"/>
          </a:avLst>
        </a:prstGeom>
        <a:solidFill>
          <a:schemeClr val="accent2">
            <a:shade val="90000"/>
            <a:hueOff val="-481452"/>
            <a:satOff val="2416"/>
            <a:lumOff val="2425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994499" y="652501"/>
        <a:ext cx="167744" cy="168196"/>
      </dsp:txXfrm>
    </dsp:sp>
    <dsp:sp modelId="{10600A3F-F881-4C22-80F3-8597C801BEB4}">
      <dsp:nvSpPr>
        <dsp:cNvPr id="0" name=""/>
        <dsp:cNvSpPr/>
      </dsp:nvSpPr>
      <dsp:spPr>
        <a:xfrm>
          <a:off x="6333604" y="397495"/>
          <a:ext cx="1130349" cy="678209"/>
        </a:xfrm>
        <a:prstGeom prst="roundRect">
          <a:avLst>
            <a:gd name="adj" fmla="val 10000"/>
          </a:avLst>
        </a:prstGeom>
        <a:solidFill>
          <a:schemeClr val="accent2">
            <a:shade val="80000"/>
            <a:hueOff val="-481415"/>
            <a:satOff val="10166"/>
            <a:lumOff val="270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Display</a:t>
          </a:r>
        </a:p>
      </dsp:txBody>
      <dsp:txXfrm>
        <a:off x="6353468" y="417359"/>
        <a:ext cx="1090621" cy="63848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8F6C48-691E-4166-B32A-D85815110B3C}" type="datetimeFigureOut">
              <a:rPr lang="en-US" smtClean="0"/>
              <a:t>2/19/2025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1F8C1B-EAC4-4799-BEBA-C35F0EF3CAC2}" type="slidenum">
              <a:rPr lang="en-US" smtClean="0"/>
              <a:t>‹#›</a:t>
            </a:fld>
            <a:endParaRPr lang="en-US"/>
          </a:p>
        </p:txBody>
      </p:sp>
    </p:spTree>
    <p:extLst>
      <p:ext uri="{BB962C8B-B14F-4D97-AF65-F5344CB8AC3E}">
        <p14:creationId xmlns:p14="http://schemas.microsoft.com/office/powerpoint/2010/main" val="107732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1</a:t>
            </a:r>
            <a:r>
              <a:rPr lang="en-US" baseline="30000" dirty="0"/>
              <a:t>st</a:t>
            </a:r>
            <a:r>
              <a:rPr lang="en-US" dirty="0"/>
              <a:t> gen Sanger</a:t>
            </a:r>
          </a:p>
          <a:p>
            <a:r>
              <a:rPr lang="en-US" dirty="0"/>
              <a:t>2</a:t>
            </a:r>
            <a:r>
              <a:rPr lang="en-US" baseline="30000" dirty="0"/>
              <a:t>nd</a:t>
            </a:r>
            <a:r>
              <a:rPr lang="en-US" dirty="0"/>
              <a:t> gen 454 (x), </a:t>
            </a:r>
            <a:r>
              <a:rPr lang="en-US" dirty="0" err="1"/>
              <a:t>SOLiD</a:t>
            </a:r>
            <a:r>
              <a:rPr lang="en-US" dirty="0"/>
              <a:t> (x), Illumina</a:t>
            </a:r>
          </a:p>
          <a:p>
            <a:r>
              <a:rPr lang="en-US" dirty="0"/>
              <a:t>3</a:t>
            </a:r>
            <a:r>
              <a:rPr lang="en-US" baseline="30000" dirty="0"/>
              <a:t>rd</a:t>
            </a:r>
            <a:r>
              <a:rPr lang="en-US" dirty="0"/>
              <a:t> gen PacBio, ONT</a:t>
            </a:r>
          </a:p>
          <a:p>
            <a:endParaRPr lang="en-US" dirty="0"/>
          </a:p>
          <a:p>
            <a:r>
              <a:rPr lang="en-US" dirty="0"/>
              <a:t>x =&gt; out of date</a:t>
            </a:r>
          </a:p>
          <a:p>
            <a:endParaRPr lang="en-US" dirty="0"/>
          </a:p>
        </p:txBody>
      </p:sp>
      <p:sp>
        <p:nvSpPr>
          <p:cNvPr id="4" name="Slide Number Placeholder 3"/>
          <p:cNvSpPr>
            <a:spLocks noGrp="1"/>
          </p:cNvSpPr>
          <p:nvPr>
            <p:ph type="sldNum" sz="quarter" idx="10"/>
          </p:nvPr>
        </p:nvSpPr>
        <p:spPr/>
        <p:txBody>
          <a:bodyPr/>
          <a:lstStyle/>
          <a:p>
            <a:fld id="{0E5BA072-7908-42AB-8706-F15E8759C164}" type="slidenum">
              <a:rPr lang="en-US" smtClean="0"/>
              <a:pPr/>
              <a:t>2</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a:t>
            </a:r>
          </a:p>
        </p:txBody>
      </p:sp>
      <p:sp>
        <p:nvSpPr>
          <p:cNvPr id="4" name="Slide Number Placeholder 3"/>
          <p:cNvSpPr>
            <a:spLocks noGrp="1"/>
          </p:cNvSpPr>
          <p:nvPr>
            <p:ph type="sldNum" sz="quarter" idx="5"/>
          </p:nvPr>
        </p:nvSpPr>
        <p:spPr/>
        <p:txBody>
          <a:bodyPr/>
          <a:lstStyle/>
          <a:p>
            <a:fld id="{491F8C1B-EAC4-4799-BEBA-C35F0EF3CAC2}" type="slidenum">
              <a:rPr lang="en-US" smtClean="0"/>
              <a:t>17</a:t>
            </a:fld>
            <a:endParaRPr lang="en-US"/>
          </a:p>
        </p:txBody>
      </p:sp>
    </p:spTree>
    <p:extLst>
      <p:ext uri="{BB962C8B-B14F-4D97-AF65-F5344CB8AC3E}">
        <p14:creationId xmlns:p14="http://schemas.microsoft.com/office/powerpoint/2010/main" val="2720548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so great</a:t>
            </a:r>
          </a:p>
        </p:txBody>
      </p:sp>
      <p:sp>
        <p:nvSpPr>
          <p:cNvPr id="4" name="Slide Number Placeholder 3"/>
          <p:cNvSpPr>
            <a:spLocks noGrp="1"/>
          </p:cNvSpPr>
          <p:nvPr>
            <p:ph type="sldNum" sz="quarter" idx="5"/>
          </p:nvPr>
        </p:nvSpPr>
        <p:spPr/>
        <p:txBody>
          <a:bodyPr/>
          <a:lstStyle/>
          <a:p>
            <a:fld id="{491F8C1B-EAC4-4799-BEBA-C35F0EF3CAC2}" type="slidenum">
              <a:rPr lang="en-US" smtClean="0"/>
              <a:t>18</a:t>
            </a:fld>
            <a:endParaRPr lang="en-US"/>
          </a:p>
        </p:txBody>
      </p:sp>
    </p:spTree>
    <p:extLst>
      <p:ext uri="{BB962C8B-B14F-4D97-AF65-F5344CB8AC3E}">
        <p14:creationId xmlns:p14="http://schemas.microsoft.com/office/powerpoint/2010/main" val="35987773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Nice flat lines.</a:t>
            </a:r>
          </a:p>
          <a:p>
            <a:r>
              <a:rPr lang="en-US" dirty="0"/>
              <a:t>shaky at the beginning and ends and so they need to be trimmed</a:t>
            </a:r>
          </a:p>
        </p:txBody>
      </p:sp>
      <p:sp>
        <p:nvSpPr>
          <p:cNvPr id="4" name="Slide Number Placeholder 3"/>
          <p:cNvSpPr>
            <a:spLocks noGrp="1"/>
          </p:cNvSpPr>
          <p:nvPr>
            <p:ph type="sldNum" sz="quarter" idx="5"/>
          </p:nvPr>
        </p:nvSpPr>
        <p:spPr/>
        <p:txBody>
          <a:bodyPr/>
          <a:lstStyle/>
          <a:p>
            <a:fld id="{491F8C1B-EAC4-4799-BEBA-C35F0EF3CAC2}" type="slidenum">
              <a:rPr lang="en-US" smtClean="0"/>
              <a:t>19</a:t>
            </a:fld>
            <a:endParaRPr lang="en-US"/>
          </a:p>
        </p:txBody>
      </p:sp>
    </p:spTree>
    <p:extLst>
      <p:ext uri="{BB962C8B-B14F-4D97-AF65-F5344CB8AC3E}">
        <p14:creationId xmlns:p14="http://schemas.microsoft.com/office/powerpoint/2010/main" val="3878973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great but also these can be removed with a trimming tool</a:t>
            </a:r>
          </a:p>
        </p:txBody>
      </p:sp>
      <p:sp>
        <p:nvSpPr>
          <p:cNvPr id="4" name="Slide Number Placeholder 3"/>
          <p:cNvSpPr>
            <a:spLocks noGrp="1"/>
          </p:cNvSpPr>
          <p:nvPr>
            <p:ph type="sldNum" sz="quarter" idx="5"/>
          </p:nvPr>
        </p:nvSpPr>
        <p:spPr/>
        <p:txBody>
          <a:bodyPr/>
          <a:lstStyle/>
          <a:p>
            <a:fld id="{491F8C1B-EAC4-4799-BEBA-C35F0EF3CAC2}" type="slidenum">
              <a:rPr lang="en-US" smtClean="0"/>
              <a:t>21</a:t>
            </a:fld>
            <a:endParaRPr lang="en-US"/>
          </a:p>
        </p:txBody>
      </p:sp>
    </p:spTree>
    <p:extLst>
      <p:ext uri="{BB962C8B-B14F-4D97-AF65-F5344CB8AC3E}">
        <p14:creationId xmlns:p14="http://schemas.microsoft.com/office/powerpoint/2010/main" val="1824340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1F8C1B-EAC4-4799-BEBA-C35F0EF3CAC2}" type="slidenum">
              <a:rPr lang="en-US" smtClean="0"/>
              <a:t>22</a:t>
            </a:fld>
            <a:endParaRPr lang="en-US"/>
          </a:p>
        </p:txBody>
      </p:sp>
    </p:spTree>
    <p:extLst>
      <p:ext uri="{BB962C8B-B14F-4D97-AF65-F5344CB8AC3E}">
        <p14:creationId xmlns:p14="http://schemas.microsoft.com/office/powerpoint/2010/main" val="4068832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Wagner et al 2022</a:t>
            </a:r>
          </a:p>
        </p:txBody>
      </p:sp>
      <p:sp>
        <p:nvSpPr>
          <p:cNvPr id="4" name="Slide Number Placeholder 3"/>
          <p:cNvSpPr>
            <a:spLocks noGrp="1"/>
          </p:cNvSpPr>
          <p:nvPr>
            <p:ph type="sldNum" sz="quarter" idx="5"/>
          </p:nvPr>
        </p:nvSpPr>
        <p:spPr/>
        <p:txBody>
          <a:bodyPr/>
          <a:lstStyle/>
          <a:p>
            <a:fld id="{491F8C1B-EAC4-4799-BEBA-C35F0EF3CAC2}" type="slidenum">
              <a:rPr lang="en-US" smtClean="0"/>
              <a:t>23</a:t>
            </a:fld>
            <a:endParaRPr lang="en-US"/>
          </a:p>
        </p:txBody>
      </p:sp>
    </p:spTree>
    <p:extLst>
      <p:ext uri="{BB962C8B-B14F-4D97-AF65-F5344CB8AC3E}">
        <p14:creationId xmlns:p14="http://schemas.microsoft.com/office/powerpoint/2010/main" val="1786141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informally call trimming and cleaning as “cleaning”</a:t>
            </a:r>
          </a:p>
        </p:txBody>
      </p:sp>
      <p:sp>
        <p:nvSpPr>
          <p:cNvPr id="4" name="Slide Number Placeholder 3"/>
          <p:cNvSpPr>
            <a:spLocks noGrp="1"/>
          </p:cNvSpPr>
          <p:nvPr>
            <p:ph type="sldNum" sz="quarter" idx="5"/>
          </p:nvPr>
        </p:nvSpPr>
        <p:spPr/>
        <p:txBody>
          <a:bodyPr/>
          <a:lstStyle/>
          <a:p>
            <a:fld id="{491F8C1B-EAC4-4799-BEBA-C35F0EF3CAC2}" type="slidenum">
              <a:rPr lang="en-US" smtClean="0"/>
              <a:t>24</a:t>
            </a:fld>
            <a:endParaRPr lang="en-US"/>
          </a:p>
        </p:txBody>
      </p:sp>
    </p:spTree>
    <p:extLst>
      <p:ext uri="{BB962C8B-B14F-4D97-AF65-F5344CB8AC3E}">
        <p14:creationId xmlns:p14="http://schemas.microsoft.com/office/powerpoint/2010/main" val="4274942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Interactive: where would you trim until if this were a single read?  You can use the line where it curves down to Q30 at position 20 as </a:t>
            </a:r>
            <a:r>
              <a:rPr lang="en-US"/>
              <a:t>an example</a:t>
            </a:r>
          </a:p>
        </p:txBody>
      </p:sp>
      <p:sp>
        <p:nvSpPr>
          <p:cNvPr id="4" name="Slide Number Placeholder 3"/>
          <p:cNvSpPr>
            <a:spLocks noGrp="1"/>
          </p:cNvSpPr>
          <p:nvPr>
            <p:ph type="sldNum" sz="quarter" idx="5"/>
          </p:nvPr>
        </p:nvSpPr>
        <p:spPr/>
        <p:txBody>
          <a:bodyPr/>
          <a:lstStyle/>
          <a:p>
            <a:fld id="{491F8C1B-EAC4-4799-BEBA-C35F0EF3CAC2}" type="slidenum">
              <a:rPr lang="en-US" smtClean="0"/>
              <a:t>26</a:t>
            </a:fld>
            <a:endParaRPr lang="en-US"/>
          </a:p>
        </p:txBody>
      </p:sp>
    </p:spTree>
    <p:extLst>
      <p:ext uri="{BB962C8B-B14F-4D97-AF65-F5344CB8AC3E}">
        <p14:creationId xmlns:p14="http://schemas.microsoft.com/office/powerpoint/2010/main" val="27950182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SNP analysis: fewer noisy reads in each position: more reliable SNP calls</a:t>
            </a:r>
          </a:p>
          <a:p>
            <a:r>
              <a:rPr lang="en-US" dirty="0"/>
              <a:t>Assembly: fewer noisy reads and therefore more confident assembly in overlapping reads</a:t>
            </a:r>
          </a:p>
          <a:p>
            <a:r>
              <a:rPr lang="en-US" dirty="0"/>
              <a:t>Other, e.g., MLST analysis: more confident base calls and therefore more confident allele calls</a:t>
            </a:r>
          </a:p>
          <a:p>
            <a:endParaRPr lang="en-US" dirty="0"/>
          </a:p>
        </p:txBody>
      </p:sp>
      <p:sp>
        <p:nvSpPr>
          <p:cNvPr id="4" name="Slide Number Placeholder 3"/>
          <p:cNvSpPr>
            <a:spLocks noGrp="1"/>
          </p:cNvSpPr>
          <p:nvPr>
            <p:ph type="sldNum" sz="quarter" idx="5"/>
          </p:nvPr>
        </p:nvSpPr>
        <p:spPr/>
        <p:txBody>
          <a:bodyPr/>
          <a:lstStyle/>
          <a:p>
            <a:fld id="{491F8C1B-EAC4-4799-BEBA-C35F0EF3CAC2}" type="slidenum">
              <a:rPr lang="en-US" smtClean="0"/>
              <a:t>30</a:t>
            </a:fld>
            <a:endParaRPr lang="en-US"/>
          </a:p>
        </p:txBody>
      </p:sp>
    </p:spTree>
    <p:extLst>
      <p:ext uri="{BB962C8B-B14F-4D97-AF65-F5344CB8AC3E}">
        <p14:creationId xmlns:p14="http://schemas.microsoft.com/office/powerpoint/2010/main" val="3513613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BA072-7908-42AB-8706-F15E8759C16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E5BA072-7908-42AB-8706-F15E8759C164}" type="slidenum">
              <a:rPr lang="en-US" smtClean="0"/>
              <a:pPr/>
              <a:t>3</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BA072-7908-42AB-8706-F15E8759C16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31865" y="930228"/>
            <a:ext cx="4145243" cy="3186834"/>
          </a:xfrm>
          <a:prstGeom prst="rect">
            <a:avLst/>
          </a:prstGeom>
          <a:solidFill>
            <a:srgbClr val="FFFFFF"/>
          </a:solidFill>
          <a:ln w="9525">
            <a:solidFill>
              <a:srgbClr val="000000"/>
            </a:solidFill>
            <a:miter lim="800000"/>
            <a:headEnd/>
            <a:tailEnd/>
          </a:ln>
          <a:effectLst/>
        </p:spPr>
        <p:txBody>
          <a:bodyPr wrap="none" lIns="83610" tIns="41805" rIns="83610" bIns="41805"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98" name="Text Box 2"/>
          <p:cNvSpPr txBox="1">
            <a:spLocks noGrp="1" noChangeArrowheads="1"/>
          </p:cNvSpPr>
          <p:nvPr>
            <p:ph type="body"/>
          </p:nvPr>
        </p:nvSpPr>
        <p:spPr bwMode="auto">
          <a:xfrm>
            <a:off x="1069602" y="4425181"/>
            <a:ext cx="4876924" cy="3536036"/>
          </a:xfrm>
          <a:prstGeom prst="rect">
            <a:avLst/>
          </a:prstGeom>
          <a:noFill/>
          <a:ln>
            <a:round/>
            <a:headEnd/>
            <a:tailEnd/>
          </a:ln>
        </p:spPr>
        <p:txBody>
          <a:bodyPr lIns="0" tIns="0" rIns="0" bIns="0">
            <a:normAutofit lnSpcReduction="10000"/>
          </a:bodyPr>
          <a:lstStyle/>
          <a:p>
            <a:pPr marL="78385" indent="-78385" defTabSz="931690">
              <a:lnSpc>
                <a:spcPct val="93000"/>
              </a:lnSpc>
              <a:spcBef>
                <a:spcPct val="0"/>
              </a:spcBef>
              <a:buSzPct val="45000"/>
              <a:tabLst>
                <a:tab pos="661912" algn="l"/>
                <a:tab pos="1323825" algn="l"/>
                <a:tab pos="1985735" algn="l"/>
                <a:tab pos="2647646" algn="l"/>
                <a:tab pos="3309559" algn="l"/>
                <a:tab pos="3971470" algn="l"/>
                <a:tab pos="4633383" algn="l"/>
              </a:tabLst>
              <a:defRPr/>
            </a:pPr>
            <a:r>
              <a:rPr lang="en-GB" dirty="0">
                <a:latin typeface="Arial" charset="0"/>
                <a:ea typeface="msgothic" charset="0"/>
                <a:cs typeface="msgothic" charset="0"/>
              </a:rPr>
              <a:t>Slide</a:t>
            </a:r>
            <a:r>
              <a:rPr lang="en-GB" baseline="0" dirty="0">
                <a:latin typeface="Arial" charset="0"/>
                <a:ea typeface="msgothic" charset="0"/>
                <a:cs typeface="msgothic" charset="0"/>
              </a:rPr>
              <a:t> taken from </a:t>
            </a:r>
            <a:r>
              <a:rPr lang="en-US" dirty="0">
                <a:solidFill>
                  <a:schemeClr val="tx1">
                    <a:tint val="75000"/>
                  </a:schemeClr>
                </a:solidFill>
              </a:rPr>
              <a:t>Butler J et al.  (1998) ALLPATHS: De novo assembly of whole-genome shotgun </a:t>
            </a:r>
            <a:r>
              <a:rPr lang="en-US" dirty="0" err="1">
                <a:solidFill>
                  <a:schemeClr val="tx1">
                    <a:tint val="75000"/>
                  </a:schemeClr>
                </a:solidFill>
              </a:rPr>
              <a:t>microreads</a:t>
            </a:r>
            <a:r>
              <a:rPr lang="en-US" dirty="0">
                <a:solidFill>
                  <a:schemeClr val="tx1">
                    <a:tint val="75000"/>
                  </a:schemeClr>
                </a:solidFill>
              </a:rPr>
              <a:t>.  </a:t>
            </a:r>
            <a:r>
              <a:rPr lang="en-US" i="1" dirty="0">
                <a:solidFill>
                  <a:schemeClr val="tx1">
                    <a:tint val="75000"/>
                  </a:schemeClr>
                </a:solidFill>
              </a:rPr>
              <a:t>Genome Res.</a:t>
            </a:r>
            <a:r>
              <a:rPr lang="en-US" dirty="0">
                <a:solidFill>
                  <a:schemeClr val="tx1">
                    <a:tint val="75000"/>
                  </a:schemeClr>
                </a:solidFill>
              </a:rPr>
              <a:t> </a:t>
            </a:r>
            <a:r>
              <a:rPr lang="en-US" b="1" dirty="0">
                <a:solidFill>
                  <a:schemeClr val="tx1">
                    <a:tint val="75000"/>
                  </a:schemeClr>
                </a:solidFill>
              </a:rPr>
              <a:t>18</a:t>
            </a:r>
            <a:r>
              <a:rPr lang="en-US" dirty="0">
                <a:solidFill>
                  <a:schemeClr val="tx1">
                    <a:tint val="75000"/>
                  </a:schemeClr>
                </a:solidFill>
              </a:rPr>
              <a:t>:810-820</a:t>
            </a:r>
            <a:endParaRPr lang="en-GB" dirty="0">
              <a:latin typeface="Arial" charset="0"/>
              <a:ea typeface="msgothic" charset="0"/>
              <a:cs typeface="msgothic" charset="0"/>
            </a:endParaRPr>
          </a:p>
          <a:p>
            <a:pPr marL="78385" indent="-78385">
              <a:lnSpc>
                <a:spcPct val="93000"/>
              </a:lnSpc>
              <a:spcBef>
                <a:spcPct val="0"/>
              </a:spcBef>
              <a:buSzPct val="45000"/>
              <a:tabLst>
                <a:tab pos="661912" algn="l"/>
                <a:tab pos="1323825" algn="l"/>
                <a:tab pos="1985735" algn="l"/>
                <a:tab pos="2647646" algn="l"/>
                <a:tab pos="3309559" algn="l"/>
                <a:tab pos="3971470" algn="l"/>
                <a:tab pos="4633383" algn="l"/>
              </a:tabLst>
            </a:pPr>
            <a:endParaRPr lang="en-GB" dirty="0">
              <a:latin typeface="Arial" charset="0"/>
              <a:ea typeface="msgothic" charset="0"/>
              <a:cs typeface="msgothic" charset="0"/>
            </a:endParaRPr>
          </a:p>
          <a:p>
            <a:pPr marL="78385" indent="-78385">
              <a:lnSpc>
                <a:spcPct val="93000"/>
              </a:lnSpc>
              <a:spcBef>
                <a:spcPct val="0"/>
              </a:spcBef>
              <a:buSzPct val="45000"/>
              <a:tabLst>
                <a:tab pos="661912" algn="l"/>
                <a:tab pos="1323825" algn="l"/>
                <a:tab pos="1985735" algn="l"/>
                <a:tab pos="2647646" algn="l"/>
                <a:tab pos="3309559" algn="l"/>
                <a:tab pos="3971470" algn="l"/>
                <a:tab pos="4633383" algn="l"/>
              </a:tabLst>
            </a:pPr>
            <a:r>
              <a:rPr lang="en-GB" dirty="0" err="1">
                <a:latin typeface="Arial" charset="0"/>
                <a:ea typeface="msgothic" charset="0"/>
                <a:cs typeface="msgothic" charset="0"/>
              </a:rPr>
              <a:t>Unipath</a:t>
            </a:r>
            <a:r>
              <a:rPr lang="en-GB" dirty="0">
                <a:latin typeface="Arial" charset="0"/>
                <a:ea typeface="msgothic" charset="0"/>
                <a:cs typeface="msgothic" charset="0"/>
              </a:rPr>
              <a:t> graph of the 1.8-Mb genome of C. </a:t>
            </a:r>
            <a:r>
              <a:rPr lang="en-GB" dirty="0" err="1">
                <a:latin typeface="Arial" charset="0"/>
                <a:ea typeface="msgothic" charset="0"/>
                <a:cs typeface="msgothic" charset="0"/>
              </a:rPr>
              <a:t>jejuni</a:t>
            </a:r>
            <a:r>
              <a:rPr lang="en-GB" dirty="0">
                <a:latin typeface="Arial" charset="0"/>
                <a:ea typeface="msgothic" charset="0"/>
                <a:cs typeface="msgothic" charset="0"/>
              </a:rPr>
              <a:t> for K = 6000, which is also the best possible assembly of its genome from unpaired reads of length 6001. The genome was treated as linear to simplify computation. Each </a:t>
            </a:r>
            <a:r>
              <a:rPr lang="en-GB" dirty="0" err="1">
                <a:latin typeface="Arial" charset="0"/>
                <a:ea typeface="msgothic" charset="0"/>
                <a:cs typeface="msgothic" charset="0"/>
              </a:rPr>
              <a:t>unipath</a:t>
            </a:r>
            <a:r>
              <a:rPr lang="en-GB" dirty="0">
                <a:latin typeface="Arial" charset="0"/>
                <a:ea typeface="msgothic" charset="0"/>
                <a:cs typeface="msgothic" charset="0"/>
              </a:rPr>
              <a:t> is </a:t>
            </a:r>
            <a:r>
              <a:rPr lang="en-GB" dirty="0" err="1">
                <a:latin typeface="Arial" charset="0"/>
                <a:ea typeface="msgothic" charset="0"/>
                <a:cs typeface="msgothic" charset="0"/>
              </a:rPr>
              <a:t>labeled</a:t>
            </a:r>
            <a:r>
              <a:rPr lang="en-GB" dirty="0">
                <a:latin typeface="Arial" charset="0"/>
                <a:ea typeface="msgothic" charset="0"/>
                <a:cs typeface="msgothic" charset="0"/>
              </a:rPr>
              <a:t> with its number of copies (multiplicity) in the genome and with a letter to facilitate discussion. Formally, the graph also includes a reversed copy corresponding to the reverse-complemented sequence (data not shown). The middle horizontal edge represents a 6.2-kb perfect repeat present three times in the genome. This edge is present exactly because the reads are shorter than the repeat. If the reads were longer than 6.2 kb, then the graph would be a single edge. This graph (along with edge sequences and multiplicities) represents exactly what can be known from the data: There are exactly two ways to traverse the graph from end to end, ABCDBCEFCEG and ABCEFCDBCEG, but it is not possible to know from the data which of these alternatives represents the true genome. When K = 20, one instead has 4161 </a:t>
            </a:r>
            <a:r>
              <a:rPr lang="en-GB" dirty="0" err="1">
                <a:latin typeface="Arial" charset="0"/>
                <a:ea typeface="msgothic" charset="0"/>
                <a:cs typeface="msgothic" charset="0"/>
              </a:rPr>
              <a:t>unipaths</a:t>
            </a:r>
            <a:r>
              <a:rPr lang="en-GB" dirty="0">
                <a:latin typeface="Arial" charset="0"/>
                <a:ea typeface="msgothic" charset="0"/>
                <a:cs typeface="msgothic" charset="0"/>
              </a:rPr>
              <a:t> in total, and the graph is far too tangled to display, or even to separate the genome from its complemented copy.</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31865" y="930228"/>
            <a:ext cx="4145243" cy="3186834"/>
          </a:xfrm>
          <a:prstGeom prst="rect">
            <a:avLst/>
          </a:prstGeom>
          <a:solidFill>
            <a:srgbClr val="FFFFFF"/>
          </a:solidFill>
          <a:ln w="9525">
            <a:solidFill>
              <a:srgbClr val="000000"/>
            </a:solidFill>
            <a:miter lim="800000"/>
            <a:headEnd/>
            <a:tailEnd/>
          </a:ln>
          <a:effectLst/>
        </p:spPr>
        <p:txBody>
          <a:bodyPr wrap="none" lIns="83610" tIns="41805" rIns="83610" bIns="41805"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4098" name="Text Box 2"/>
          <p:cNvSpPr txBox="1">
            <a:spLocks noGrp="1" noChangeArrowheads="1"/>
          </p:cNvSpPr>
          <p:nvPr>
            <p:ph type="body"/>
          </p:nvPr>
        </p:nvSpPr>
        <p:spPr bwMode="auto">
          <a:xfrm>
            <a:off x="1069602" y="4425181"/>
            <a:ext cx="4876924" cy="3536036"/>
          </a:xfrm>
          <a:prstGeom prst="rect">
            <a:avLst/>
          </a:prstGeom>
          <a:noFill/>
          <a:ln>
            <a:round/>
            <a:headEnd/>
            <a:tailEnd/>
          </a:ln>
        </p:spPr>
        <p:txBody>
          <a:bodyPr lIns="0" tIns="0" rIns="0" bIns="0">
            <a:normAutofit lnSpcReduction="10000"/>
          </a:bodyPr>
          <a:lstStyle/>
          <a:p>
            <a:pPr marL="78385" indent="-78385" defTabSz="931690">
              <a:lnSpc>
                <a:spcPct val="93000"/>
              </a:lnSpc>
              <a:spcBef>
                <a:spcPct val="0"/>
              </a:spcBef>
              <a:buSzPct val="45000"/>
              <a:tabLst>
                <a:tab pos="661912" algn="l"/>
                <a:tab pos="1323825" algn="l"/>
                <a:tab pos="1985735" algn="l"/>
                <a:tab pos="2647646" algn="l"/>
                <a:tab pos="3309559" algn="l"/>
                <a:tab pos="3971470" algn="l"/>
                <a:tab pos="4633383" algn="l"/>
              </a:tabLst>
              <a:defRPr/>
            </a:pPr>
            <a:r>
              <a:rPr lang="en-GB" dirty="0">
                <a:latin typeface="Arial" charset="0"/>
                <a:ea typeface="msgothic" charset="0"/>
                <a:cs typeface="msgothic" charset="0"/>
              </a:rPr>
              <a:t>Slide</a:t>
            </a:r>
            <a:r>
              <a:rPr lang="en-GB" baseline="0" dirty="0">
                <a:latin typeface="Arial" charset="0"/>
                <a:ea typeface="msgothic" charset="0"/>
                <a:cs typeface="msgothic" charset="0"/>
              </a:rPr>
              <a:t> taken from </a:t>
            </a:r>
            <a:r>
              <a:rPr lang="en-US" dirty="0">
                <a:solidFill>
                  <a:schemeClr val="tx1">
                    <a:tint val="75000"/>
                  </a:schemeClr>
                </a:solidFill>
              </a:rPr>
              <a:t>Butler J et al.  (1998) ALLPATHS: De novo assembly of whole-genome shotgun </a:t>
            </a:r>
            <a:r>
              <a:rPr lang="en-US" dirty="0" err="1">
                <a:solidFill>
                  <a:schemeClr val="tx1">
                    <a:tint val="75000"/>
                  </a:schemeClr>
                </a:solidFill>
              </a:rPr>
              <a:t>microreads</a:t>
            </a:r>
            <a:r>
              <a:rPr lang="en-US" dirty="0">
                <a:solidFill>
                  <a:schemeClr val="tx1">
                    <a:tint val="75000"/>
                  </a:schemeClr>
                </a:solidFill>
              </a:rPr>
              <a:t>.  </a:t>
            </a:r>
            <a:r>
              <a:rPr lang="en-US" i="1" dirty="0">
                <a:solidFill>
                  <a:schemeClr val="tx1">
                    <a:tint val="75000"/>
                  </a:schemeClr>
                </a:solidFill>
              </a:rPr>
              <a:t>Genome Res.</a:t>
            </a:r>
            <a:r>
              <a:rPr lang="en-US" dirty="0">
                <a:solidFill>
                  <a:schemeClr val="tx1">
                    <a:tint val="75000"/>
                  </a:schemeClr>
                </a:solidFill>
              </a:rPr>
              <a:t> </a:t>
            </a:r>
            <a:r>
              <a:rPr lang="en-US" b="1" dirty="0">
                <a:solidFill>
                  <a:schemeClr val="tx1">
                    <a:tint val="75000"/>
                  </a:schemeClr>
                </a:solidFill>
              </a:rPr>
              <a:t>18</a:t>
            </a:r>
            <a:r>
              <a:rPr lang="en-US" dirty="0">
                <a:solidFill>
                  <a:schemeClr val="tx1">
                    <a:tint val="75000"/>
                  </a:schemeClr>
                </a:solidFill>
              </a:rPr>
              <a:t>:810-820</a:t>
            </a:r>
            <a:endParaRPr lang="en-GB" dirty="0">
              <a:latin typeface="Arial" charset="0"/>
              <a:ea typeface="msgothic" charset="0"/>
              <a:cs typeface="msgothic" charset="0"/>
            </a:endParaRPr>
          </a:p>
          <a:p>
            <a:pPr marL="78385" indent="-78385">
              <a:lnSpc>
                <a:spcPct val="93000"/>
              </a:lnSpc>
              <a:spcBef>
                <a:spcPct val="0"/>
              </a:spcBef>
              <a:buSzPct val="45000"/>
              <a:tabLst>
                <a:tab pos="661912" algn="l"/>
                <a:tab pos="1323825" algn="l"/>
                <a:tab pos="1985735" algn="l"/>
                <a:tab pos="2647646" algn="l"/>
                <a:tab pos="3309559" algn="l"/>
                <a:tab pos="3971470" algn="l"/>
                <a:tab pos="4633383" algn="l"/>
              </a:tabLst>
            </a:pPr>
            <a:endParaRPr lang="en-GB" dirty="0">
              <a:latin typeface="Arial" charset="0"/>
              <a:ea typeface="msgothic" charset="0"/>
              <a:cs typeface="msgothic" charset="0"/>
            </a:endParaRPr>
          </a:p>
          <a:p>
            <a:pPr marL="78385" indent="-78385">
              <a:lnSpc>
                <a:spcPct val="93000"/>
              </a:lnSpc>
              <a:spcBef>
                <a:spcPct val="0"/>
              </a:spcBef>
              <a:buSzPct val="45000"/>
              <a:tabLst>
                <a:tab pos="661912" algn="l"/>
                <a:tab pos="1323825" algn="l"/>
                <a:tab pos="1985735" algn="l"/>
                <a:tab pos="2647646" algn="l"/>
                <a:tab pos="3309559" algn="l"/>
                <a:tab pos="3971470" algn="l"/>
                <a:tab pos="4633383" algn="l"/>
              </a:tabLst>
            </a:pPr>
            <a:r>
              <a:rPr lang="en-GB" dirty="0" err="1">
                <a:latin typeface="Arial" charset="0"/>
                <a:ea typeface="msgothic" charset="0"/>
                <a:cs typeface="msgothic" charset="0"/>
              </a:rPr>
              <a:t>Unipath</a:t>
            </a:r>
            <a:r>
              <a:rPr lang="en-GB" dirty="0">
                <a:latin typeface="Arial" charset="0"/>
                <a:ea typeface="msgothic" charset="0"/>
                <a:cs typeface="msgothic" charset="0"/>
              </a:rPr>
              <a:t> graph of the 1.8-Mb genome of C. </a:t>
            </a:r>
            <a:r>
              <a:rPr lang="en-GB" dirty="0" err="1">
                <a:latin typeface="Arial" charset="0"/>
                <a:ea typeface="msgothic" charset="0"/>
                <a:cs typeface="msgothic" charset="0"/>
              </a:rPr>
              <a:t>jejuni</a:t>
            </a:r>
            <a:r>
              <a:rPr lang="en-GB" dirty="0">
                <a:latin typeface="Arial" charset="0"/>
                <a:ea typeface="msgothic" charset="0"/>
                <a:cs typeface="msgothic" charset="0"/>
              </a:rPr>
              <a:t> for K = 6000, which is also the best possible assembly of its genome from unpaired reads of length 6001. The genome was treated as linear to simplify computation. Each </a:t>
            </a:r>
            <a:r>
              <a:rPr lang="en-GB" dirty="0" err="1">
                <a:latin typeface="Arial" charset="0"/>
                <a:ea typeface="msgothic" charset="0"/>
                <a:cs typeface="msgothic" charset="0"/>
              </a:rPr>
              <a:t>unipath</a:t>
            </a:r>
            <a:r>
              <a:rPr lang="en-GB" dirty="0">
                <a:latin typeface="Arial" charset="0"/>
                <a:ea typeface="msgothic" charset="0"/>
                <a:cs typeface="msgothic" charset="0"/>
              </a:rPr>
              <a:t> is </a:t>
            </a:r>
            <a:r>
              <a:rPr lang="en-GB" dirty="0" err="1">
                <a:latin typeface="Arial" charset="0"/>
                <a:ea typeface="msgothic" charset="0"/>
                <a:cs typeface="msgothic" charset="0"/>
              </a:rPr>
              <a:t>labeled</a:t>
            </a:r>
            <a:r>
              <a:rPr lang="en-GB" dirty="0">
                <a:latin typeface="Arial" charset="0"/>
                <a:ea typeface="msgothic" charset="0"/>
                <a:cs typeface="msgothic" charset="0"/>
              </a:rPr>
              <a:t> with its number of copies (multiplicity) in the genome and with a letter to facilitate discussion. Formally, the graph also includes a reversed copy corresponding to the reverse-complemented sequence (data not shown). The middle horizontal edge represents a 6.2-kb perfect repeat present three times in the genome. This edge is present exactly because the reads are shorter than the repeat. If the reads were longer than 6.2 kb, then the graph would be a single edge. This graph (along with edge sequences and multiplicities) represents exactly what can be known from the data: There are exactly two ways to traverse the graph from end to end, ABCDBCEFCEG and ABCEFCDBCEG, but it is not possible to know from the data which of these alternatives represents the true genome. When K = 20, one instead has 4161 </a:t>
            </a:r>
            <a:r>
              <a:rPr lang="en-GB" dirty="0" err="1">
                <a:latin typeface="Arial" charset="0"/>
                <a:ea typeface="msgothic" charset="0"/>
                <a:cs typeface="msgothic" charset="0"/>
              </a:rPr>
              <a:t>unipaths</a:t>
            </a:r>
            <a:r>
              <a:rPr lang="en-GB" dirty="0">
                <a:latin typeface="Arial" charset="0"/>
                <a:ea typeface="msgothic" charset="0"/>
                <a:cs typeface="msgothic" charset="0"/>
              </a:rPr>
              <a:t> in total, and the graph is far too tangled to display, or even to separate the genome from its complemented copy.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5BA072-7908-42AB-8706-F15E8759C16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0E5BA072-7908-42AB-8706-F15E8759C164}" type="slidenum">
              <a:rPr lang="en-US" smtClean="0"/>
              <a:pPr/>
              <a:t>40</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31865" y="930228"/>
            <a:ext cx="4145243" cy="3186834"/>
          </a:xfrm>
          <a:prstGeom prst="rect">
            <a:avLst/>
          </a:prstGeom>
          <a:solidFill>
            <a:srgbClr val="FFFFFF"/>
          </a:solidFill>
          <a:ln w="9525">
            <a:solidFill>
              <a:srgbClr val="000000"/>
            </a:solidFill>
            <a:miter lim="800000"/>
            <a:headEnd/>
            <a:tailEnd/>
          </a:ln>
          <a:effectLst/>
        </p:spPr>
        <p:txBody>
          <a:bodyPr wrap="none" lIns="83610" tIns="41805" rIns="83610" bIns="41805" anchor="ctr"/>
          <a:lstStyle/>
          <a:p>
            <a:endParaRPr lang="en-US"/>
          </a:p>
        </p:txBody>
      </p:sp>
      <p:sp>
        <p:nvSpPr>
          <p:cNvPr id="4098" name="Text Box 2"/>
          <p:cNvSpPr txBox="1">
            <a:spLocks noGrp="1" noChangeArrowheads="1"/>
          </p:cNvSpPr>
          <p:nvPr>
            <p:ph type="body"/>
          </p:nvPr>
        </p:nvSpPr>
        <p:spPr bwMode="auto">
          <a:xfrm>
            <a:off x="1069602" y="4425181"/>
            <a:ext cx="4876924" cy="3536036"/>
          </a:xfrm>
          <a:prstGeom prst="rect">
            <a:avLst/>
          </a:prstGeom>
          <a:noFill/>
          <a:ln>
            <a:round/>
            <a:headEnd/>
            <a:tailEnd/>
          </a:ln>
        </p:spPr>
        <p:txBody>
          <a:bodyPr lIns="0" tIns="0" rIns="0" bIns="0">
            <a:normAutofit lnSpcReduction="10000"/>
          </a:bodyPr>
          <a:lstStyle/>
          <a:p>
            <a:pPr marL="78385" indent="-78385" defTabSz="931690">
              <a:lnSpc>
                <a:spcPct val="93000"/>
              </a:lnSpc>
              <a:spcBef>
                <a:spcPct val="0"/>
              </a:spcBef>
              <a:buSzPct val="45000"/>
              <a:tabLst>
                <a:tab pos="661912" algn="l"/>
                <a:tab pos="1323825" algn="l"/>
                <a:tab pos="1985735" algn="l"/>
                <a:tab pos="2647646" algn="l"/>
                <a:tab pos="3309559" algn="l"/>
                <a:tab pos="3971470" algn="l"/>
                <a:tab pos="4633383" algn="l"/>
              </a:tabLst>
              <a:defRPr/>
            </a:pPr>
            <a:r>
              <a:rPr lang="en-GB" dirty="0">
                <a:latin typeface="Arial" charset="0"/>
                <a:ea typeface="msgothic" charset="0"/>
                <a:cs typeface="msgothic" charset="0"/>
              </a:rPr>
              <a:t>Slide</a:t>
            </a:r>
            <a:r>
              <a:rPr lang="en-GB" baseline="0" dirty="0">
                <a:latin typeface="Arial" charset="0"/>
                <a:ea typeface="msgothic" charset="0"/>
                <a:cs typeface="msgothic" charset="0"/>
              </a:rPr>
              <a:t> taken from </a:t>
            </a:r>
            <a:r>
              <a:rPr lang="en-US" dirty="0">
                <a:solidFill>
                  <a:schemeClr val="tx1">
                    <a:tint val="75000"/>
                  </a:schemeClr>
                </a:solidFill>
              </a:rPr>
              <a:t>Butler J et al.  (1998) ALLPATHS: De novo assembly of whole-genome shotgun </a:t>
            </a:r>
            <a:r>
              <a:rPr lang="en-US" dirty="0" err="1">
                <a:solidFill>
                  <a:schemeClr val="tx1">
                    <a:tint val="75000"/>
                  </a:schemeClr>
                </a:solidFill>
              </a:rPr>
              <a:t>microreads</a:t>
            </a:r>
            <a:r>
              <a:rPr lang="en-US" dirty="0">
                <a:solidFill>
                  <a:schemeClr val="tx1">
                    <a:tint val="75000"/>
                  </a:schemeClr>
                </a:solidFill>
              </a:rPr>
              <a:t>.  </a:t>
            </a:r>
            <a:r>
              <a:rPr lang="en-US" i="1" dirty="0">
                <a:solidFill>
                  <a:schemeClr val="tx1">
                    <a:tint val="75000"/>
                  </a:schemeClr>
                </a:solidFill>
              </a:rPr>
              <a:t>Genome Res.</a:t>
            </a:r>
            <a:r>
              <a:rPr lang="en-US" dirty="0">
                <a:solidFill>
                  <a:schemeClr val="tx1">
                    <a:tint val="75000"/>
                  </a:schemeClr>
                </a:solidFill>
              </a:rPr>
              <a:t> </a:t>
            </a:r>
            <a:r>
              <a:rPr lang="en-US" b="1" dirty="0">
                <a:solidFill>
                  <a:schemeClr val="tx1">
                    <a:tint val="75000"/>
                  </a:schemeClr>
                </a:solidFill>
              </a:rPr>
              <a:t>18</a:t>
            </a:r>
            <a:r>
              <a:rPr lang="en-US" dirty="0">
                <a:solidFill>
                  <a:schemeClr val="tx1">
                    <a:tint val="75000"/>
                  </a:schemeClr>
                </a:solidFill>
              </a:rPr>
              <a:t>:810-820</a:t>
            </a:r>
            <a:endParaRPr lang="en-GB" dirty="0">
              <a:latin typeface="Arial" charset="0"/>
              <a:ea typeface="msgothic" charset="0"/>
              <a:cs typeface="msgothic" charset="0"/>
            </a:endParaRPr>
          </a:p>
          <a:p>
            <a:pPr marL="78385" indent="-78385">
              <a:lnSpc>
                <a:spcPct val="93000"/>
              </a:lnSpc>
              <a:spcBef>
                <a:spcPct val="0"/>
              </a:spcBef>
              <a:buSzPct val="45000"/>
              <a:tabLst>
                <a:tab pos="661912" algn="l"/>
                <a:tab pos="1323825" algn="l"/>
                <a:tab pos="1985735" algn="l"/>
                <a:tab pos="2647646" algn="l"/>
                <a:tab pos="3309559" algn="l"/>
                <a:tab pos="3971470" algn="l"/>
                <a:tab pos="4633383" algn="l"/>
              </a:tabLst>
            </a:pPr>
            <a:endParaRPr lang="en-GB" dirty="0">
              <a:latin typeface="Arial" charset="0"/>
              <a:ea typeface="msgothic" charset="0"/>
              <a:cs typeface="msgothic" charset="0"/>
            </a:endParaRPr>
          </a:p>
          <a:p>
            <a:pPr marL="78385" indent="-78385">
              <a:lnSpc>
                <a:spcPct val="93000"/>
              </a:lnSpc>
              <a:spcBef>
                <a:spcPct val="0"/>
              </a:spcBef>
              <a:buSzPct val="45000"/>
              <a:tabLst>
                <a:tab pos="661912" algn="l"/>
                <a:tab pos="1323825" algn="l"/>
                <a:tab pos="1985735" algn="l"/>
                <a:tab pos="2647646" algn="l"/>
                <a:tab pos="3309559" algn="l"/>
                <a:tab pos="3971470" algn="l"/>
                <a:tab pos="4633383" algn="l"/>
              </a:tabLst>
            </a:pPr>
            <a:r>
              <a:rPr lang="en-GB" dirty="0" err="1">
                <a:latin typeface="Arial" charset="0"/>
                <a:ea typeface="msgothic" charset="0"/>
                <a:cs typeface="msgothic" charset="0"/>
              </a:rPr>
              <a:t>Unipath</a:t>
            </a:r>
            <a:r>
              <a:rPr lang="en-GB" dirty="0">
                <a:latin typeface="Arial" charset="0"/>
                <a:ea typeface="msgothic" charset="0"/>
                <a:cs typeface="msgothic" charset="0"/>
              </a:rPr>
              <a:t> graph of the 1.8-Mb genome of C. </a:t>
            </a:r>
            <a:r>
              <a:rPr lang="en-GB" dirty="0" err="1">
                <a:latin typeface="Arial" charset="0"/>
                <a:ea typeface="msgothic" charset="0"/>
                <a:cs typeface="msgothic" charset="0"/>
              </a:rPr>
              <a:t>jejuni</a:t>
            </a:r>
            <a:r>
              <a:rPr lang="en-GB" dirty="0">
                <a:latin typeface="Arial" charset="0"/>
                <a:ea typeface="msgothic" charset="0"/>
                <a:cs typeface="msgothic" charset="0"/>
              </a:rPr>
              <a:t> for K = 6000, which is also the best possible assembly of its genome from unpaired reads of length 6001. The genome was treated as linear to simplify computation. Each </a:t>
            </a:r>
            <a:r>
              <a:rPr lang="en-GB" dirty="0" err="1">
                <a:latin typeface="Arial" charset="0"/>
                <a:ea typeface="msgothic" charset="0"/>
                <a:cs typeface="msgothic" charset="0"/>
              </a:rPr>
              <a:t>unipath</a:t>
            </a:r>
            <a:r>
              <a:rPr lang="en-GB" dirty="0">
                <a:latin typeface="Arial" charset="0"/>
                <a:ea typeface="msgothic" charset="0"/>
                <a:cs typeface="msgothic" charset="0"/>
              </a:rPr>
              <a:t> is </a:t>
            </a:r>
            <a:r>
              <a:rPr lang="en-GB" dirty="0" err="1">
                <a:latin typeface="Arial" charset="0"/>
                <a:ea typeface="msgothic" charset="0"/>
                <a:cs typeface="msgothic" charset="0"/>
              </a:rPr>
              <a:t>labeled</a:t>
            </a:r>
            <a:r>
              <a:rPr lang="en-GB" dirty="0">
                <a:latin typeface="Arial" charset="0"/>
                <a:ea typeface="msgothic" charset="0"/>
                <a:cs typeface="msgothic" charset="0"/>
              </a:rPr>
              <a:t> with its number of copies (multiplicity) in the genome and with a letter to facilitate discussion. Formally, the graph also includes a reversed copy corresponding to the reverse-complemented sequence (data not shown). The middle horizontal edge represents a 6.2-kb perfect repeat present three times in the genome. This edge is present exactly because the reads are shorter than the repeat. If the reads were longer than 6.2 kb, then the graph would be a single edge. This graph (along with edge sequences and multiplicities) represents exactly what can be known from the data: There are exactly two ways to traverse the graph from end to end, ABCDBCEFCEG and ABCEFCDBCEG, but it is not possible to know from the data which of these alternatives represents the true genome. When K = 20, one instead has 4161 </a:t>
            </a:r>
            <a:r>
              <a:rPr lang="en-GB" dirty="0" err="1">
                <a:latin typeface="Arial" charset="0"/>
                <a:ea typeface="msgothic" charset="0"/>
                <a:cs typeface="msgothic" charset="0"/>
              </a:rPr>
              <a:t>unipaths</a:t>
            </a:r>
            <a:r>
              <a:rPr lang="en-GB" dirty="0">
                <a:latin typeface="Arial" charset="0"/>
                <a:ea typeface="msgothic" charset="0"/>
                <a:cs typeface="msgothic" charset="0"/>
              </a:rPr>
              <a:t> in total, and the graph is far too tangled to display, or even to separate the genome from its complemented copy.</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31865" y="930228"/>
            <a:ext cx="4145243" cy="3186834"/>
          </a:xfrm>
          <a:prstGeom prst="rect">
            <a:avLst/>
          </a:prstGeom>
          <a:solidFill>
            <a:srgbClr val="FFFFFF"/>
          </a:solidFill>
          <a:ln w="9525">
            <a:solidFill>
              <a:srgbClr val="000000"/>
            </a:solidFill>
            <a:miter lim="800000"/>
            <a:headEnd/>
            <a:tailEnd/>
          </a:ln>
          <a:effectLst/>
        </p:spPr>
        <p:txBody>
          <a:bodyPr wrap="none" lIns="83610" tIns="41805" rIns="83610" bIns="41805" anchor="ctr"/>
          <a:lstStyle/>
          <a:p>
            <a:endParaRPr lang="en-US"/>
          </a:p>
        </p:txBody>
      </p:sp>
      <p:sp>
        <p:nvSpPr>
          <p:cNvPr id="4098" name="Text Box 2"/>
          <p:cNvSpPr txBox="1">
            <a:spLocks noGrp="1" noChangeArrowheads="1"/>
          </p:cNvSpPr>
          <p:nvPr>
            <p:ph type="body"/>
          </p:nvPr>
        </p:nvSpPr>
        <p:spPr bwMode="auto">
          <a:xfrm>
            <a:off x="1069602" y="4425181"/>
            <a:ext cx="4876924" cy="3536036"/>
          </a:xfrm>
          <a:prstGeom prst="rect">
            <a:avLst/>
          </a:prstGeom>
          <a:noFill/>
          <a:ln>
            <a:round/>
            <a:headEnd/>
            <a:tailEnd/>
          </a:ln>
        </p:spPr>
        <p:txBody>
          <a:bodyPr lIns="0" tIns="0" rIns="0" bIns="0">
            <a:normAutofit lnSpcReduction="10000"/>
          </a:bodyPr>
          <a:lstStyle/>
          <a:p>
            <a:pPr marL="78385" indent="-78385" defTabSz="931690">
              <a:lnSpc>
                <a:spcPct val="93000"/>
              </a:lnSpc>
              <a:spcBef>
                <a:spcPct val="0"/>
              </a:spcBef>
              <a:buSzPct val="45000"/>
              <a:tabLst>
                <a:tab pos="661912" algn="l"/>
                <a:tab pos="1323825" algn="l"/>
                <a:tab pos="1985735" algn="l"/>
                <a:tab pos="2647646" algn="l"/>
                <a:tab pos="3309559" algn="l"/>
                <a:tab pos="3971470" algn="l"/>
                <a:tab pos="4633383" algn="l"/>
              </a:tabLst>
              <a:defRPr/>
            </a:pPr>
            <a:r>
              <a:rPr lang="en-GB" dirty="0">
                <a:latin typeface="Arial" charset="0"/>
                <a:ea typeface="msgothic" charset="0"/>
                <a:cs typeface="msgothic" charset="0"/>
              </a:rPr>
              <a:t>Slide</a:t>
            </a:r>
            <a:r>
              <a:rPr lang="en-GB" baseline="0" dirty="0">
                <a:latin typeface="Arial" charset="0"/>
                <a:ea typeface="msgothic" charset="0"/>
                <a:cs typeface="msgothic" charset="0"/>
              </a:rPr>
              <a:t> taken from </a:t>
            </a:r>
            <a:r>
              <a:rPr lang="en-US" dirty="0">
                <a:solidFill>
                  <a:schemeClr val="tx1">
                    <a:tint val="75000"/>
                  </a:schemeClr>
                </a:solidFill>
              </a:rPr>
              <a:t>Butler J et al.  (1998) ALLPATHS: De novo assembly of whole-genome shotgun </a:t>
            </a:r>
            <a:r>
              <a:rPr lang="en-US" dirty="0" err="1">
                <a:solidFill>
                  <a:schemeClr val="tx1">
                    <a:tint val="75000"/>
                  </a:schemeClr>
                </a:solidFill>
              </a:rPr>
              <a:t>microreads</a:t>
            </a:r>
            <a:r>
              <a:rPr lang="en-US" dirty="0">
                <a:solidFill>
                  <a:schemeClr val="tx1">
                    <a:tint val="75000"/>
                  </a:schemeClr>
                </a:solidFill>
              </a:rPr>
              <a:t>.  </a:t>
            </a:r>
            <a:r>
              <a:rPr lang="en-US" i="1" dirty="0">
                <a:solidFill>
                  <a:schemeClr val="tx1">
                    <a:tint val="75000"/>
                  </a:schemeClr>
                </a:solidFill>
              </a:rPr>
              <a:t>Genome Res.</a:t>
            </a:r>
            <a:r>
              <a:rPr lang="en-US" dirty="0">
                <a:solidFill>
                  <a:schemeClr val="tx1">
                    <a:tint val="75000"/>
                  </a:schemeClr>
                </a:solidFill>
              </a:rPr>
              <a:t> </a:t>
            </a:r>
            <a:r>
              <a:rPr lang="en-US" b="1" dirty="0">
                <a:solidFill>
                  <a:schemeClr val="tx1">
                    <a:tint val="75000"/>
                  </a:schemeClr>
                </a:solidFill>
              </a:rPr>
              <a:t>18</a:t>
            </a:r>
            <a:r>
              <a:rPr lang="en-US" dirty="0">
                <a:solidFill>
                  <a:schemeClr val="tx1">
                    <a:tint val="75000"/>
                  </a:schemeClr>
                </a:solidFill>
              </a:rPr>
              <a:t>:810-820</a:t>
            </a:r>
            <a:endParaRPr lang="en-GB" dirty="0">
              <a:latin typeface="Arial" charset="0"/>
              <a:ea typeface="msgothic" charset="0"/>
              <a:cs typeface="msgothic" charset="0"/>
            </a:endParaRPr>
          </a:p>
          <a:p>
            <a:pPr marL="78385" indent="-78385">
              <a:lnSpc>
                <a:spcPct val="93000"/>
              </a:lnSpc>
              <a:spcBef>
                <a:spcPct val="0"/>
              </a:spcBef>
              <a:buSzPct val="45000"/>
              <a:tabLst>
                <a:tab pos="661912" algn="l"/>
                <a:tab pos="1323825" algn="l"/>
                <a:tab pos="1985735" algn="l"/>
                <a:tab pos="2647646" algn="l"/>
                <a:tab pos="3309559" algn="l"/>
                <a:tab pos="3971470" algn="l"/>
                <a:tab pos="4633383" algn="l"/>
              </a:tabLst>
            </a:pPr>
            <a:endParaRPr lang="en-GB" dirty="0">
              <a:latin typeface="Arial" charset="0"/>
              <a:ea typeface="msgothic" charset="0"/>
              <a:cs typeface="msgothic" charset="0"/>
            </a:endParaRPr>
          </a:p>
          <a:p>
            <a:pPr marL="78385" indent="-78385">
              <a:lnSpc>
                <a:spcPct val="93000"/>
              </a:lnSpc>
              <a:spcBef>
                <a:spcPct val="0"/>
              </a:spcBef>
              <a:buSzPct val="45000"/>
              <a:tabLst>
                <a:tab pos="661912" algn="l"/>
                <a:tab pos="1323825" algn="l"/>
                <a:tab pos="1985735" algn="l"/>
                <a:tab pos="2647646" algn="l"/>
                <a:tab pos="3309559" algn="l"/>
                <a:tab pos="3971470" algn="l"/>
                <a:tab pos="4633383" algn="l"/>
              </a:tabLst>
            </a:pPr>
            <a:r>
              <a:rPr lang="en-GB" dirty="0" err="1">
                <a:latin typeface="Arial" charset="0"/>
                <a:ea typeface="msgothic" charset="0"/>
                <a:cs typeface="msgothic" charset="0"/>
              </a:rPr>
              <a:t>Unipath</a:t>
            </a:r>
            <a:r>
              <a:rPr lang="en-GB" dirty="0">
                <a:latin typeface="Arial" charset="0"/>
                <a:ea typeface="msgothic" charset="0"/>
                <a:cs typeface="msgothic" charset="0"/>
              </a:rPr>
              <a:t> graph of the 1.8-Mb genome of C. </a:t>
            </a:r>
            <a:r>
              <a:rPr lang="en-GB" dirty="0" err="1">
                <a:latin typeface="Arial" charset="0"/>
                <a:ea typeface="msgothic" charset="0"/>
                <a:cs typeface="msgothic" charset="0"/>
              </a:rPr>
              <a:t>jejuni</a:t>
            </a:r>
            <a:r>
              <a:rPr lang="en-GB" dirty="0">
                <a:latin typeface="Arial" charset="0"/>
                <a:ea typeface="msgothic" charset="0"/>
                <a:cs typeface="msgothic" charset="0"/>
              </a:rPr>
              <a:t> for K = 6000, which is also the best possible assembly of its genome from unpaired reads of length 6001. The genome was treated as linear to simplify computation. Each </a:t>
            </a:r>
            <a:r>
              <a:rPr lang="en-GB" dirty="0" err="1">
                <a:latin typeface="Arial" charset="0"/>
                <a:ea typeface="msgothic" charset="0"/>
                <a:cs typeface="msgothic" charset="0"/>
              </a:rPr>
              <a:t>unipath</a:t>
            </a:r>
            <a:r>
              <a:rPr lang="en-GB" dirty="0">
                <a:latin typeface="Arial" charset="0"/>
                <a:ea typeface="msgothic" charset="0"/>
                <a:cs typeface="msgothic" charset="0"/>
              </a:rPr>
              <a:t> is </a:t>
            </a:r>
            <a:r>
              <a:rPr lang="en-GB" dirty="0" err="1">
                <a:latin typeface="Arial" charset="0"/>
                <a:ea typeface="msgothic" charset="0"/>
                <a:cs typeface="msgothic" charset="0"/>
              </a:rPr>
              <a:t>labeled</a:t>
            </a:r>
            <a:r>
              <a:rPr lang="en-GB" dirty="0">
                <a:latin typeface="Arial" charset="0"/>
                <a:ea typeface="msgothic" charset="0"/>
                <a:cs typeface="msgothic" charset="0"/>
              </a:rPr>
              <a:t> with its number of copies (multiplicity) in the genome and with a letter to facilitate discussion. Formally, the graph also includes a reversed copy corresponding to the reverse-complemented sequence (data not shown). The middle horizontal edge represents a 6.2-kb perfect repeat present three times in the genome. This edge is present exactly because the reads are shorter than the repeat. If the reads were longer than 6.2 kb, then the graph would be a single edge. This graph (along with edge sequences and multiplicities) represents exactly what can be known from the data: There are exactly two ways to traverse the graph from end to end, ABCDBCEFCEG and ABCEFCDBCEG, but it is not possible to know from the data which of these alternatives represents the true genome. When K = 20, one instead has 4161 </a:t>
            </a:r>
            <a:r>
              <a:rPr lang="en-GB" dirty="0" err="1">
                <a:latin typeface="Arial" charset="0"/>
                <a:ea typeface="msgothic" charset="0"/>
                <a:cs typeface="msgothic" charset="0"/>
              </a:rPr>
              <a:t>unipaths</a:t>
            </a:r>
            <a:r>
              <a:rPr lang="en-GB" dirty="0">
                <a:latin typeface="Arial" charset="0"/>
                <a:ea typeface="msgothic" charset="0"/>
                <a:cs typeface="msgothic" charset="0"/>
              </a:rPr>
              <a:t> in total, and the graph is far too tangled to display, or even to separate the genome from its complemented copy.</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91F8C1B-EAC4-4799-BEBA-C35F0EF3CAC2}" type="slidenum">
              <a:rPr lang="en-US" smtClean="0"/>
              <a:t>44</a:t>
            </a:fld>
            <a:endParaRPr lang="en-US"/>
          </a:p>
        </p:txBody>
      </p:sp>
    </p:spTree>
    <p:extLst>
      <p:ext uri="{BB962C8B-B14F-4D97-AF65-F5344CB8AC3E}">
        <p14:creationId xmlns:p14="http://schemas.microsoft.com/office/powerpoint/2010/main" val="5582263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a simple case, imagine a bacterial genome that contains a single repeated element in two separate places in the chromosome:</a:t>
            </a:r>
          </a:p>
          <a:p>
            <a:endParaRPr lang="en-US" dirty="0"/>
          </a:p>
          <a:p>
            <a:r>
              <a:rPr lang="en-US" dirty="0"/>
              <a:t>A researcher (who does not yet know the structure of the genome) sequences it, and the resulting 100 bp reads are assembled with a </a:t>
            </a:r>
            <a:r>
              <a:rPr lang="en-US" i="1" dirty="0"/>
              <a:t>de novo</a:t>
            </a:r>
            <a:r>
              <a:rPr lang="en-US" dirty="0"/>
              <a:t> assembler:</a:t>
            </a:r>
          </a:p>
          <a:p>
            <a:endParaRPr lang="en-US" dirty="0"/>
          </a:p>
          <a:p>
            <a:r>
              <a:rPr lang="en-US" dirty="0"/>
              <a:t>Because the repeated element is longer than the sequencing reads, the assembler was not able to reproduce the original genome as a single contig. Rather, three contigs are produced: one for the repeated sequence (even though it occurs twice) and one for each sequence between the repeated elements.</a:t>
            </a:r>
          </a:p>
          <a:p>
            <a:r>
              <a:rPr lang="en-US" dirty="0"/>
              <a:t>Given only the contigs, the relationship between these sequences is not clear. However, the assembly graph contains additional information which is made apparent in Bandage:</a:t>
            </a:r>
          </a:p>
          <a:p>
            <a:endParaRPr lang="en-US" dirty="0"/>
          </a:p>
          <a:p>
            <a:r>
              <a:rPr lang="en-US" dirty="0"/>
              <a:t>There are two principal underlying sequences compatible with this graph: two separate circular sequences that share a region in common, or a single larger circular sequence with an element that occurs twice:</a:t>
            </a:r>
          </a:p>
          <a:p>
            <a:endParaRPr lang="en-US" dirty="0"/>
          </a:p>
          <a:p>
            <a:r>
              <a:rPr lang="en-US" dirty="0"/>
              <a:t>Additional knowledge, such as information on the approximate size of the bacterial chromosome, can help the researcher to rule out the first alternative. In this way, Bandage has assisted in turning a fragmented assembly of three contigs into a completed genome of one sequence.</a:t>
            </a:r>
          </a:p>
          <a:p>
            <a:endParaRPr lang="en-US" dirty="0"/>
          </a:p>
          <a:p>
            <a:endParaRPr lang="en-US" dirty="0"/>
          </a:p>
        </p:txBody>
      </p:sp>
      <p:sp>
        <p:nvSpPr>
          <p:cNvPr id="4" name="Slide Number Placeholder 3"/>
          <p:cNvSpPr>
            <a:spLocks noGrp="1"/>
          </p:cNvSpPr>
          <p:nvPr>
            <p:ph type="sldNum" sz="quarter" idx="5"/>
          </p:nvPr>
        </p:nvSpPr>
        <p:spPr/>
        <p:txBody>
          <a:bodyPr/>
          <a:lstStyle/>
          <a:p>
            <a:fld id="{491F8C1B-EAC4-4799-BEBA-C35F0EF3CAC2}" type="slidenum">
              <a:rPr lang="en-US" smtClean="0"/>
              <a:t>45</a:t>
            </a:fld>
            <a:endParaRPr lang="en-US"/>
          </a:p>
        </p:txBody>
      </p:sp>
    </p:spTree>
    <p:extLst>
      <p:ext uri="{BB962C8B-B14F-4D97-AF65-F5344CB8AC3E}">
        <p14:creationId xmlns:p14="http://schemas.microsoft.com/office/powerpoint/2010/main" val="1115351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https://linsalrob.github.io/ComputationalGenomicsManual/Sequencing/ </a:t>
            </a:r>
          </a:p>
          <a:p>
            <a:endParaRPr lang="en-US" dirty="0"/>
          </a:p>
          <a:p>
            <a:r>
              <a:rPr lang="en-US" dirty="0"/>
              <a:t>For a whole genome sequencing project this would take years and millions of dollars and a whole team</a:t>
            </a:r>
          </a:p>
        </p:txBody>
      </p:sp>
      <p:sp>
        <p:nvSpPr>
          <p:cNvPr id="4" name="Slide Number Placeholder 3"/>
          <p:cNvSpPr>
            <a:spLocks noGrp="1"/>
          </p:cNvSpPr>
          <p:nvPr>
            <p:ph type="sldNum" sz="quarter" idx="5"/>
          </p:nvPr>
        </p:nvSpPr>
        <p:spPr/>
        <p:txBody>
          <a:bodyPr/>
          <a:lstStyle/>
          <a:p>
            <a:fld id="{491F8C1B-EAC4-4799-BEBA-C35F0EF3CAC2}" type="slidenum">
              <a:rPr lang="en-US" smtClean="0"/>
              <a:t>4</a:t>
            </a:fld>
            <a:endParaRPr lang="en-US"/>
          </a:p>
        </p:txBody>
      </p:sp>
    </p:spTree>
    <p:extLst>
      <p:ext uri="{BB962C8B-B14F-4D97-AF65-F5344CB8AC3E}">
        <p14:creationId xmlns:p14="http://schemas.microsoft.com/office/powerpoint/2010/main" val="412323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Rob Edwards teaching it: https://www.youtube.com/watch?v=mLZqS0RYqCk</a:t>
            </a:r>
          </a:p>
        </p:txBody>
      </p:sp>
      <p:sp>
        <p:nvSpPr>
          <p:cNvPr id="4" name="Slide Number Placeholder 3"/>
          <p:cNvSpPr>
            <a:spLocks noGrp="1"/>
          </p:cNvSpPr>
          <p:nvPr>
            <p:ph type="sldNum" sz="quarter" idx="5"/>
          </p:nvPr>
        </p:nvSpPr>
        <p:spPr/>
        <p:txBody>
          <a:bodyPr/>
          <a:lstStyle/>
          <a:p>
            <a:fld id="{491F8C1B-EAC4-4799-BEBA-C35F0EF3CAC2}" type="slidenum">
              <a:rPr lang="en-US" smtClean="0"/>
              <a:t>6</a:t>
            </a:fld>
            <a:endParaRPr lang="en-US"/>
          </a:p>
        </p:txBody>
      </p:sp>
    </p:spTree>
    <p:extLst>
      <p:ext uri="{BB962C8B-B14F-4D97-AF65-F5344CB8AC3E}">
        <p14:creationId xmlns:p14="http://schemas.microsoft.com/office/powerpoint/2010/main" val="18663510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3737"/>
                </a:solidFill>
                <a:effectLst/>
                <a:latin typeface="Myriad Pro"/>
              </a:rPr>
              <a:t>Where Q is the quality score, and P</a:t>
            </a:r>
            <a:r>
              <a:rPr lang="en-US" b="0" i="0" baseline="-25000" dirty="0">
                <a:solidFill>
                  <a:srgbClr val="373737"/>
                </a:solidFill>
                <a:effectLst/>
                <a:latin typeface="Myriad Pro"/>
              </a:rPr>
              <a:t>e</a:t>
            </a:r>
            <a:r>
              <a:rPr lang="en-US" b="0" i="0" dirty="0">
                <a:solidFill>
                  <a:srgbClr val="373737"/>
                </a:solidFill>
                <a:effectLst/>
                <a:latin typeface="Myriad Pro"/>
              </a:rPr>
              <a:t> is the probability of error in the base call. Quality scores range from 0 to 99, although 99 is usually used to mean that you have artificially inserted a sequence at that position (e.g. through manually editing the sequence).  40 is usually the maximum score that is allowed in Illumina base calling.  60 is the score for bacterial genome assemblies where we would say that there are virtually zero errors: for example for a 1Mb genome at Q60, there is theoretically 1 x 10</a:t>
            </a:r>
            <a:r>
              <a:rPr lang="en-US" b="0" i="0" baseline="30000" dirty="0">
                <a:solidFill>
                  <a:srgbClr val="373737"/>
                </a:solidFill>
                <a:effectLst/>
                <a:latin typeface="Myriad Pro"/>
              </a:rPr>
              <a:t>-6</a:t>
            </a:r>
            <a:r>
              <a:rPr lang="en-US" b="0" i="0" baseline="0" dirty="0">
                <a:solidFill>
                  <a:srgbClr val="373737"/>
                </a:solidFill>
                <a:effectLst/>
                <a:latin typeface="Myriad Pro"/>
              </a:rPr>
              <a:t> errors in 10</a:t>
            </a:r>
            <a:r>
              <a:rPr lang="en-US" b="0" i="0" baseline="30000" dirty="0">
                <a:solidFill>
                  <a:srgbClr val="373737"/>
                </a:solidFill>
                <a:effectLst/>
                <a:latin typeface="Myriad Pro"/>
              </a:rPr>
              <a:t>6 </a:t>
            </a:r>
            <a:r>
              <a:rPr lang="en-US" b="0" i="0" baseline="0" dirty="0">
                <a:solidFill>
                  <a:srgbClr val="373737"/>
                </a:solidFill>
                <a:effectLst/>
                <a:latin typeface="Myriad Pro"/>
              </a:rPr>
              <a:t>bp = 1bp that has an error.</a:t>
            </a:r>
          </a:p>
          <a:p>
            <a:endParaRPr lang="en-US" dirty="0"/>
          </a:p>
        </p:txBody>
      </p:sp>
      <p:sp>
        <p:nvSpPr>
          <p:cNvPr id="4" name="Slide Number Placeholder 3"/>
          <p:cNvSpPr>
            <a:spLocks noGrp="1"/>
          </p:cNvSpPr>
          <p:nvPr>
            <p:ph type="sldNum" sz="quarter" idx="5"/>
          </p:nvPr>
        </p:nvSpPr>
        <p:spPr/>
        <p:txBody>
          <a:bodyPr/>
          <a:lstStyle/>
          <a:p>
            <a:fld id="{491F8C1B-EAC4-4799-BEBA-C35F0EF3CAC2}" type="slidenum">
              <a:rPr lang="en-US" smtClean="0"/>
              <a:t>12</a:t>
            </a:fld>
            <a:endParaRPr lang="en-US"/>
          </a:p>
        </p:txBody>
      </p:sp>
    </p:spTree>
    <p:extLst>
      <p:ext uri="{BB962C8B-B14F-4D97-AF65-F5344CB8AC3E}">
        <p14:creationId xmlns:p14="http://schemas.microsoft.com/office/powerpoint/2010/main" val="773790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Interactive: What will happen if you don’t do a quality check?</a:t>
            </a:r>
          </a:p>
          <a:p>
            <a:endParaRPr lang="en-US" dirty="0"/>
          </a:p>
        </p:txBody>
      </p:sp>
      <p:sp>
        <p:nvSpPr>
          <p:cNvPr id="4" name="Slide Number Placeholder 3"/>
          <p:cNvSpPr>
            <a:spLocks noGrp="1"/>
          </p:cNvSpPr>
          <p:nvPr>
            <p:ph type="sldNum" sz="quarter" idx="5"/>
          </p:nvPr>
        </p:nvSpPr>
        <p:spPr/>
        <p:txBody>
          <a:bodyPr/>
          <a:lstStyle/>
          <a:p>
            <a:fld id="{491F8C1B-EAC4-4799-BEBA-C35F0EF3CAC2}" type="slidenum">
              <a:rPr lang="en-US" smtClean="0"/>
              <a:t>13</a:t>
            </a:fld>
            <a:endParaRPr lang="en-US"/>
          </a:p>
        </p:txBody>
      </p:sp>
    </p:spTree>
    <p:extLst>
      <p:ext uri="{BB962C8B-B14F-4D97-AF65-F5344CB8AC3E}">
        <p14:creationId xmlns:p14="http://schemas.microsoft.com/office/powerpoint/2010/main" val="859386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distribution</a:t>
            </a:r>
          </a:p>
        </p:txBody>
      </p:sp>
      <p:sp>
        <p:nvSpPr>
          <p:cNvPr id="4" name="Slide Number Placeholder 3"/>
          <p:cNvSpPr>
            <a:spLocks noGrp="1"/>
          </p:cNvSpPr>
          <p:nvPr>
            <p:ph type="sldNum" sz="quarter" idx="5"/>
          </p:nvPr>
        </p:nvSpPr>
        <p:spPr/>
        <p:txBody>
          <a:bodyPr/>
          <a:lstStyle/>
          <a:p>
            <a:fld id="{491F8C1B-EAC4-4799-BEBA-C35F0EF3CAC2}" type="slidenum">
              <a:rPr lang="en-US" smtClean="0"/>
              <a:t>14</a:t>
            </a:fld>
            <a:endParaRPr lang="en-US"/>
          </a:p>
        </p:txBody>
      </p:sp>
    </p:spTree>
    <p:extLst>
      <p:ext uri="{BB962C8B-B14F-4D97-AF65-F5344CB8AC3E}">
        <p14:creationId xmlns:p14="http://schemas.microsoft.com/office/powerpoint/2010/main" val="8763164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so great</a:t>
            </a:r>
          </a:p>
        </p:txBody>
      </p:sp>
      <p:sp>
        <p:nvSpPr>
          <p:cNvPr id="4" name="Slide Number Placeholder 3"/>
          <p:cNvSpPr>
            <a:spLocks noGrp="1"/>
          </p:cNvSpPr>
          <p:nvPr>
            <p:ph type="sldNum" sz="quarter" idx="5"/>
          </p:nvPr>
        </p:nvSpPr>
        <p:spPr/>
        <p:txBody>
          <a:bodyPr/>
          <a:lstStyle/>
          <a:p>
            <a:fld id="{491F8C1B-EAC4-4799-BEBA-C35F0EF3CAC2}" type="slidenum">
              <a:rPr lang="en-US" smtClean="0"/>
              <a:t>15</a:t>
            </a:fld>
            <a:endParaRPr lang="en-US"/>
          </a:p>
        </p:txBody>
      </p:sp>
    </p:spTree>
    <p:extLst>
      <p:ext uri="{BB962C8B-B14F-4D97-AF65-F5344CB8AC3E}">
        <p14:creationId xmlns:p14="http://schemas.microsoft.com/office/powerpoint/2010/main" val="33709129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https://github.com/OpenGene/fastp</a:t>
            </a:r>
          </a:p>
          <a:p>
            <a:r>
              <a:rPr lang="en-US" dirty="0"/>
              <a:t>https://opengene.org/fastp/fastp.html</a:t>
            </a:r>
          </a:p>
        </p:txBody>
      </p:sp>
      <p:sp>
        <p:nvSpPr>
          <p:cNvPr id="4" name="Slide Number Placeholder 3"/>
          <p:cNvSpPr>
            <a:spLocks noGrp="1"/>
          </p:cNvSpPr>
          <p:nvPr>
            <p:ph type="sldNum" sz="quarter" idx="5"/>
          </p:nvPr>
        </p:nvSpPr>
        <p:spPr/>
        <p:txBody>
          <a:bodyPr/>
          <a:lstStyle/>
          <a:p>
            <a:fld id="{491F8C1B-EAC4-4799-BEBA-C35F0EF3CAC2}" type="slidenum">
              <a:rPr lang="en-US" smtClean="0"/>
              <a:t>16</a:t>
            </a:fld>
            <a:endParaRPr lang="en-US"/>
          </a:p>
        </p:txBody>
      </p:sp>
    </p:spTree>
    <p:extLst>
      <p:ext uri="{BB962C8B-B14F-4D97-AF65-F5344CB8AC3E}">
        <p14:creationId xmlns:p14="http://schemas.microsoft.com/office/powerpoint/2010/main" val="4210020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90076-5676-4E9B-A78A-61359C2EF6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E56A366-6E88-4EFB-B49F-3EED216622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007D07-8EAD-4314-93AE-B7E83811E5EF}"/>
              </a:ext>
            </a:extLst>
          </p:cNvPr>
          <p:cNvSpPr>
            <a:spLocks noGrp="1"/>
          </p:cNvSpPr>
          <p:nvPr>
            <p:ph type="dt" sz="half" idx="10"/>
          </p:nvPr>
        </p:nvSpPr>
        <p:spPr/>
        <p:txBody>
          <a:bodyPr/>
          <a:lstStyle/>
          <a:p>
            <a:fld id="{7B0A1E8F-04F2-414D-AD2C-9B25DEE1CEA4}" type="datetimeFigureOut">
              <a:rPr lang="en-US" smtClean="0"/>
              <a:t>2/19/2025</a:t>
            </a:fld>
            <a:endParaRPr lang="en-US"/>
          </a:p>
        </p:txBody>
      </p:sp>
      <p:sp>
        <p:nvSpPr>
          <p:cNvPr id="5" name="Footer Placeholder 4">
            <a:extLst>
              <a:ext uri="{FF2B5EF4-FFF2-40B4-BE49-F238E27FC236}">
                <a16:creationId xmlns:a16="http://schemas.microsoft.com/office/drawing/2014/main" id="{E75ECB57-90A9-4CE3-914A-E814D88FA8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CB2188-CEE8-4E20-8B5F-0C4AA853CA2C}"/>
              </a:ext>
            </a:extLst>
          </p:cNvPr>
          <p:cNvSpPr>
            <a:spLocks noGrp="1"/>
          </p:cNvSpPr>
          <p:nvPr>
            <p:ph type="sldNum" sz="quarter" idx="12"/>
          </p:nvPr>
        </p:nvSpPr>
        <p:spPr/>
        <p:txBody>
          <a:bodyPr/>
          <a:lstStyle/>
          <a:p>
            <a:fld id="{B5ACF6DA-C0CC-440C-89CF-4345E0EC9004}" type="slidenum">
              <a:rPr lang="en-US" smtClean="0"/>
              <a:t>‹#›</a:t>
            </a:fld>
            <a:endParaRPr lang="en-US"/>
          </a:p>
        </p:txBody>
      </p:sp>
    </p:spTree>
    <p:extLst>
      <p:ext uri="{BB962C8B-B14F-4D97-AF65-F5344CB8AC3E}">
        <p14:creationId xmlns:p14="http://schemas.microsoft.com/office/powerpoint/2010/main" val="2367620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6361B-8AFB-4ABB-94CD-0B9AFD88763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E01C0C-5CAC-46D2-B442-2A9D89F6F63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711FAC-D85E-4BA7-A88D-E64AEE9412A8}"/>
              </a:ext>
            </a:extLst>
          </p:cNvPr>
          <p:cNvSpPr>
            <a:spLocks noGrp="1"/>
          </p:cNvSpPr>
          <p:nvPr>
            <p:ph type="dt" sz="half" idx="10"/>
          </p:nvPr>
        </p:nvSpPr>
        <p:spPr/>
        <p:txBody>
          <a:bodyPr/>
          <a:lstStyle/>
          <a:p>
            <a:fld id="{7B0A1E8F-04F2-414D-AD2C-9B25DEE1CEA4}" type="datetimeFigureOut">
              <a:rPr lang="en-US" smtClean="0"/>
              <a:t>2/19/2025</a:t>
            </a:fld>
            <a:endParaRPr lang="en-US"/>
          </a:p>
        </p:txBody>
      </p:sp>
      <p:sp>
        <p:nvSpPr>
          <p:cNvPr id="5" name="Footer Placeholder 4">
            <a:extLst>
              <a:ext uri="{FF2B5EF4-FFF2-40B4-BE49-F238E27FC236}">
                <a16:creationId xmlns:a16="http://schemas.microsoft.com/office/drawing/2014/main" id="{1FEB6486-D02D-42EF-8B2D-03C474F949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2F644-DC69-4419-9757-7B16898DC3A7}"/>
              </a:ext>
            </a:extLst>
          </p:cNvPr>
          <p:cNvSpPr>
            <a:spLocks noGrp="1"/>
          </p:cNvSpPr>
          <p:nvPr>
            <p:ph type="sldNum" sz="quarter" idx="12"/>
          </p:nvPr>
        </p:nvSpPr>
        <p:spPr/>
        <p:txBody>
          <a:bodyPr/>
          <a:lstStyle/>
          <a:p>
            <a:fld id="{B5ACF6DA-C0CC-440C-89CF-4345E0EC9004}" type="slidenum">
              <a:rPr lang="en-US" smtClean="0"/>
              <a:t>‹#›</a:t>
            </a:fld>
            <a:endParaRPr lang="en-US"/>
          </a:p>
        </p:txBody>
      </p:sp>
    </p:spTree>
    <p:extLst>
      <p:ext uri="{BB962C8B-B14F-4D97-AF65-F5344CB8AC3E}">
        <p14:creationId xmlns:p14="http://schemas.microsoft.com/office/powerpoint/2010/main" val="32716179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C4F9B46-A120-4D1E-BC13-F0AE6D93B4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5EEA09E-B5A2-4DFF-B823-60CD0C2CC3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0031A6-49A2-4CE7-88F9-351E99DD3319}"/>
              </a:ext>
            </a:extLst>
          </p:cNvPr>
          <p:cNvSpPr>
            <a:spLocks noGrp="1"/>
          </p:cNvSpPr>
          <p:nvPr>
            <p:ph type="dt" sz="half" idx="10"/>
          </p:nvPr>
        </p:nvSpPr>
        <p:spPr/>
        <p:txBody>
          <a:bodyPr/>
          <a:lstStyle/>
          <a:p>
            <a:fld id="{7B0A1E8F-04F2-414D-AD2C-9B25DEE1CEA4}" type="datetimeFigureOut">
              <a:rPr lang="en-US" smtClean="0"/>
              <a:t>2/19/2025</a:t>
            </a:fld>
            <a:endParaRPr lang="en-US"/>
          </a:p>
        </p:txBody>
      </p:sp>
      <p:sp>
        <p:nvSpPr>
          <p:cNvPr id="5" name="Footer Placeholder 4">
            <a:extLst>
              <a:ext uri="{FF2B5EF4-FFF2-40B4-BE49-F238E27FC236}">
                <a16:creationId xmlns:a16="http://schemas.microsoft.com/office/drawing/2014/main" id="{FC28317F-883B-49CC-A900-E183AA31E6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32815-BC37-439F-821B-16B5AB7DD164}"/>
              </a:ext>
            </a:extLst>
          </p:cNvPr>
          <p:cNvSpPr>
            <a:spLocks noGrp="1"/>
          </p:cNvSpPr>
          <p:nvPr>
            <p:ph type="sldNum" sz="quarter" idx="12"/>
          </p:nvPr>
        </p:nvSpPr>
        <p:spPr/>
        <p:txBody>
          <a:bodyPr/>
          <a:lstStyle/>
          <a:p>
            <a:fld id="{B5ACF6DA-C0CC-440C-89CF-4345E0EC9004}" type="slidenum">
              <a:rPr lang="en-US" smtClean="0"/>
              <a:t>‹#›</a:t>
            </a:fld>
            <a:endParaRPr lang="en-US"/>
          </a:p>
        </p:txBody>
      </p:sp>
    </p:spTree>
    <p:extLst>
      <p:ext uri="{BB962C8B-B14F-4D97-AF65-F5344CB8AC3E}">
        <p14:creationId xmlns:p14="http://schemas.microsoft.com/office/powerpoint/2010/main" val="2228013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E2755F-627C-46DE-88E5-3D79990B3741}" type="datetime1">
              <a:rPr lang="en-US" smtClean="0"/>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9" name="Text Placeholder 7"/>
          <p:cNvSpPr>
            <a:spLocks noGrp="1"/>
          </p:cNvSpPr>
          <p:nvPr>
            <p:ph type="body" sz="quarter" idx="13" hasCustomPrompt="1"/>
          </p:nvPr>
        </p:nvSpPr>
        <p:spPr>
          <a:xfrm>
            <a:off x="101600" y="6096000"/>
            <a:ext cx="11988800" cy="685800"/>
          </a:xfrm>
        </p:spPr>
        <p:txBody>
          <a:bodyPr anchor="b" anchorCtr="0">
            <a:normAutofit/>
          </a:bodyPr>
          <a:lstStyle>
            <a:lvl1pPr marL="0" indent="0">
              <a:buNone/>
              <a:defRPr sz="1400" baseline="0">
                <a:solidFill>
                  <a:schemeClr val="tx1">
                    <a:lumMod val="50000"/>
                    <a:lumOff val="50000"/>
                  </a:schemeClr>
                </a:solidFill>
              </a:defRPr>
            </a:lvl1pPr>
          </a:lstStyle>
          <a:p>
            <a:pPr lvl="0"/>
            <a:r>
              <a:rPr lang="en-US" sz="1400" dirty="0"/>
              <a:t>Insert credits here</a:t>
            </a:r>
            <a:endParaRPr lang="en-US" dirty="0"/>
          </a:p>
        </p:txBody>
      </p:sp>
    </p:spTree>
    <p:extLst>
      <p:ext uri="{BB962C8B-B14F-4D97-AF65-F5344CB8AC3E}">
        <p14:creationId xmlns:p14="http://schemas.microsoft.com/office/powerpoint/2010/main" val="18129677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p:cNvSpPr>
            <a:spLocks noGrp="1"/>
          </p:cNvSpPr>
          <p:nvPr>
            <p:ph type="body" sz="quarter" idx="13"/>
          </p:nvPr>
        </p:nvSpPr>
        <p:spPr>
          <a:xfrm>
            <a:off x="0" y="6248400"/>
            <a:ext cx="12192000" cy="609600"/>
          </a:xfrm>
        </p:spPr>
        <p:txBody>
          <a:bodyPr>
            <a:noAutofit/>
          </a:bodyPr>
          <a:lstStyle>
            <a:lvl1pPr algn="r">
              <a:buNone/>
              <a:defRPr sz="1200">
                <a:solidFill>
                  <a:schemeClr val="tx1">
                    <a:lumMod val="50000"/>
                    <a:lumOff val="50000"/>
                  </a:schemeClr>
                </a:solidFill>
              </a:defRPr>
            </a:lvl1pPr>
            <a:lvl2pPr>
              <a:defRPr sz="1200"/>
            </a:lvl2pPr>
            <a:lvl3pPr>
              <a:defRPr sz="1200"/>
            </a:lvl3pPr>
            <a:lvl4pPr>
              <a:defRPr sz="1200"/>
            </a:lvl4pPr>
            <a:lvl5pPr>
              <a:defRPr sz="1200"/>
            </a:lvl5pPr>
          </a:lstStyle>
          <a:p>
            <a:pPr lvl="0"/>
            <a:endParaRPr lang="en-US" dirty="0"/>
          </a:p>
        </p:txBody>
      </p:sp>
    </p:spTree>
    <p:extLst>
      <p:ext uri="{BB962C8B-B14F-4D97-AF65-F5344CB8AC3E}">
        <p14:creationId xmlns:p14="http://schemas.microsoft.com/office/powerpoint/2010/main" val="40932539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E2755F-627C-46DE-88E5-3D79990B3741}" type="datetime1">
              <a:rPr lang="en-US" smtClean="0"/>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9" name="Text Placeholder 7"/>
          <p:cNvSpPr>
            <a:spLocks noGrp="1"/>
          </p:cNvSpPr>
          <p:nvPr>
            <p:ph type="body" sz="quarter" idx="13" hasCustomPrompt="1"/>
          </p:nvPr>
        </p:nvSpPr>
        <p:spPr>
          <a:xfrm>
            <a:off x="101600" y="6096000"/>
            <a:ext cx="11988800" cy="685800"/>
          </a:xfrm>
        </p:spPr>
        <p:txBody>
          <a:bodyPr anchor="b" anchorCtr="0">
            <a:normAutofit/>
          </a:bodyPr>
          <a:lstStyle>
            <a:lvl1pPr marL="0" indent="0">
              <a:buNone/>
              <a:defRPr sz="1400" baseline="0">
                <a:solidFill>
                  <a:schemeClr val="tx1">
                    <a:lumMod val="50000"/>
                    <a:lumOff val="50000"/>
                  </a:schemeClr>
                </a:solidFill>
              </a:defRPr>
            </a:lvl1pPr>
          </a:lstStyle>
          <a:p>
            <a:pPr lvl="0"/>
            <a:r>
              <a:rPr lang="en-US" sz="1400" dirty="0"/>
              <a:t>Insert credits here</a:t>
            </a:r>
            <a:endParaRPr lang="en-US" dirty="0"/>
          </a:p>
        </p:txBody>
      </p:sp>
    </p:spTree>
    <p:extLst>
      <p:ext uri="{BB962C8B-B14F-4D97-AF65-F5344CB8AC3E}">
        <p14:creationId xmlns:p14="http://schemas.microsoft.com/office/powerpoint/2010/main" val="3967639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7297867-15C0-45CB-BE62-C364610AF5CA}" type="datetime1">
              <a:rPr lang="en-US" smtClean="0"/>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564983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1E2755F-627C-46DE-88E5-3D79990B3741}" type="datetime1">
              <a:rPr lang="en-US" smtClean="0"/>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9" name="Text Placeholder 7"/>
          <p:cNvSpPr>
            <a:spLocks noGrp="1"/>
          </p:cNvSpPr>
          <p:nvPr>
            <p:ph type="body" sz="quarter" idx="13" hasCustomPrompt="1"/>
          </p:nvPr>
        </p:nvSpPr>
        <p:spPr>
          <a:xfrm>
            <a:off x="101600" y="6096000"/>
            <a:ext cx="11988800" cy="685800"/>
          </a:xfrm>
        </p:spPr>
        <p:txBody>
          <a:bodyPr anchor="b" anchorCtr="0">
            <a:normAutofit/>
          </a:bodyPr>
          <a:lstStyle>
            <a:lvl1pPr marL="0" indent="0">
              <a:buNone/>
              <a:defRPr sz="1400" baseline="0">
                <a:solidFill>
                  <a:schemeClr val="tx1">
                    <a:lumMod val="50000"/>
                    <a:lumOff val="50000"/>
                  </a:schemeClr>
                </a:solidFill>
              </a:defRPr>
            </a:lvl1pPr>
          </a:lstStyle>
          <a:p>
            <a:pPr lvl="0"/>
            <a:r>
              <a:rPr lang="en-US" sz="1400" dirty="0"/>
              <a:t>Insert credits here</a:t>
            </a:r>
            <a:endParaRPr lang="en-US" dirty="0"/>
          </a:p>
        </p:txBody>
      </p:sp>
    </p:spTree>
    <p:extLst>
      <p:ext uri="{BB962C8B-B14F-4D97-AF65-F5344CB8AC3E}">
        <p14:creationId xmlns:p14="http://schemas.microsoft.com/office/powerpoint/2010/main" val="12433678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C78D06E-317E-4F82-B7C6-0B04570E622A}" type="datetime1">
              <a:rPr lang="en-US" smtClean="0"/>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944283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00CF2D2-36CA-419E-BB3B-0DB0FABAC87E}" type="datetime1">
              <a:rPr lang="en-US" smtClean="0"/>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10" name="Text Placeholder 7"/>
          <p:cNvSpPr>
            <a:spLocks noGrp="1"/>
          </p:cNvSpPr>
          <p:nvPr>
            <p:ph type="body" sz="quarter" idx="13" hasCustomPrompt="1"/>
          </p:nvPr>
        </p:nvSpPr>
        <p:spPr>
          <a:xfrm>
            <a:off x="101600" y="6096000"/>
            <a:ext cx="11988800" cy="685800"/>
          </a:xfrm>
        </p:spPr>
        <p:txBody>
          <a:bodyPr anchor="b" anchorCtr="0">
            <a:normAutofit/>
          </a:bodyPr>
          <a:lstStyle>
            <a:lvl1pPr marL="0" indent="0">
              <a:buNone/>
              <a:defRPr sz="1400" baseline="0">
                <a:solidFill>
                  <a:schemeClr val="tx1">
                    <a:lumMod val="50000"/>
                    <a:lumOff val="50000"/>
                  </a:schemeClr>
                </a:solidFill>
              </a:defRPr>
            </a:lvl1pPr>
          </a:lstStyle>
          <a:p>
            <a:pPr lvl="0"/>
            <a:r>
              <a:rPr lang="en-US" sz="1400" dirty="0"/>
              <a:t>Insert credits here</a:t>
            </a:r>
            <a:endParaRPr lang="en-US" dirty="0"/>
          </a:p>
        </p:txBody>
      </p:sp>
    </p:spTree>
    <p:extLst>
      <p:ext uri="{BB962C8B-B14F-4D97-AF65-F5344CB8AC3E}">
        <p14:creationId xmlns:p14="http://schemas.microsoft.com/office/powerpoint/2010/main" val="82428092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F602609-B63A-4468-B44B-E427376C808E}" type="datetime1">
              <a:rPr lang="en-US" smtClean="0"/>
              <a:t>2/19/2025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352295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81C96-A1BB-4A34-A635-F9E77AF10C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F701DA-7E87-42B4-ADD6-DFF70D19E7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964F4-7BE6-4275-9217-325AC1042306}"/>
              </a:ext>
            </a:extLst>
          </p:cNvPr>
          <p:cNvSpPr>
            <a:spLocks noGrp="1"/>
          </p:cNvSpPr>
          <p:nvPr>
            <p:ph type="dt" sz="half" idx="10"/>
          </p:nvPr>
        </p:nvSpPr>
        <p:spPr/>
        <p:txBody>
          <a:bodyPr/>
          <a:lstStyle/>
          <a:p>
            <a:fld id="{7B0A1E8F-04F2-414D-AD2C-9B25DEE1CEA4}" type="datetimeFigureOut">
              <a:rPr lang="en-US" smtClean="0"/>
              <a:t>2/19/2025</a:t>
            </a:fld>
            <a:endParaRPr lang="en-US"/>
          </a:p>
        </p:txBody>
      </p:sp>
      <p:sp>
        <p:nvSpPr>
          <p:cNvPr id="5" name="Footer Placeholder 4">
            <a:extLst>
              <a:ext uri="{FF2B5EF4-FFF2-40B4-BE49-F238E27FC236}">
                <a16:creationId xmlns:a16="http://schemas.microsoft.com/office/drawing/2014/main" id="{639A0EE5-A8AE-4D51-9D26-A468C54D82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187C1A-0FC1-48B6-94E0-37547C3E5AC8}"/>
              </a:ext>
            </a:extLst>
          </p:cNvPr>
          <p:cNvSpPr>
            <a:spLocks noGrp="1"/>
          </p:cNvSpPr>
          <p:nvPr>
            <p:ph type="sldNum" sz="quarter" idx="12"/>
          </p:nvPr>
        </p:nvSpPr>
        <p:spPr/>
        <p:txBody>
          <a:bodyPr/>
          <a:lstStyle/>
          <a:p>
            <a:fld id="{B5ACF6DA-C0CC-440C-89CF-4345E0EC9004}" type="slidenum">
              <a:rPr lang="en-US" smtClean="0"/>
              <a:t>‹#›</a:t>
            </a:fld>
            <a:endParaRPr lang="en-US"/>
          </a:p>
        </p:txBody>
      </p:sp>
    </p:spTree>
    <p:extLst>
      <p:ext uri="{BB962C8B-B14F-4D97-AF65-F5344CB8AC3E}">
        <p14:creationId xmlns:p14="http://schemas.microsoft.com/office/powerpoint/2010/main" val="33119045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313BAA-C620-4227-832C-9BBF27ECC75E}" type="datetime1">
              <a:rPr lang="en-US" smtClean="0"/>
              <a:t>2/19/2025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1544834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FADEC6-10E3-4BFF-8CB3-34369174A370}" type="datetime1">
              <a:rPr lang="en-US" smtClean="0"/>
              <a:t>2/19/2025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7250392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3B0D884-129A-4A77-B4AB-93236DB5C7A9}" type="datetime1">
              <a:rPr lang="en-US" smtClean="0"/>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954775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A38C2F1-7C0C-44F3-A1BA-87B7A4F45542}" type="datetime1">
              <a:rPr lang="en-US" smtClean="0"/>
              <a:t>2/19/2025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037085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D30306-881D-4F3B-B9FD-52001349BE74}" type="datetime1">
              <a:rPr lang="en-US" smtClean="0"/>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6914548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94E780C-D207-48E3-A159-D282BE3161BE}" type="datetime1">
              <a:rPr lang="en-US" smtClean="0"/>
              <a:t>2/19/2025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729205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DFA27F62-A5D6-4292-98DA-05E06324846D}" type="datetime1">
              <a:rPr lang="en-US" smtClean="0"/>
              <a:t>2/19/2025</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14FEFC0F-7143-4FEE-AD6F-F931BB5880B4}" type="slidenum">
              <a:rPr lang="en-US"/>
              <a:pPr/>
              <a:t>‹#›</a:t>
            </a:fld>
            <a:endParaRPr lang="en-US"/>
          </a:p>
        </p:txBody>
      </p:sp>
    </p:spTree>
    <p:extLst>
      <p:ext uri="{BB962C8B-B14F-4D97-AF65-F5344CB8AC3E}">
        <p14:creationId xmlns:p14="http://schemas.microsoft.com/office/powerpoint/2010/main" val="31276589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p:cNvSpPr>
            <a:spLocks noGrp="1"/>
          </p:cNvSpPr>
          <p:nvPr>
            <p:ph type="body" sz="quarter" idx="13"/>
          </p:nvPr>
        </p:nvSpPr>
        <p:spPr>
          <a:xfrm>
            <a:off x="0" y="6248400"/>
            <a:ext cx="12192000" cy="609600"/>
          </a:xfrm>
        </p:spPr>
        <p:txBody>
          <a:bodyPr>
            <a:noAutofit/>
          </a:bodyPr>
          <a:lstStyle>
            <a:lvl1pPr algn="r">
              <a:buNone/>
              <a:defRPr sz="1200">
                <a:solidFill>
                  <a:schemeClr val="tx1">
                    <a:lumMod val="50000"/>
                    <a:lumOff val="50000"/>
                  </a:schemeClr>
                </a:solidFill>
              </a:defRPr>
            </a:lvl1pPr>
            <a:lvl2pPr>
              <a:defRPr sz="1200"/>
            </a:lvl2pPr>
            <a:lvl3pPr>
              <a:defRPr sz="1200"/>
            </a:lvl3pPr>
            <a:lvl4pPr>
              <a:defRPr sz="1200"/>
            </a:lvl4pPr>
            <a:lvl5pPr>
              <a:defRPr sz="1200"/>
            </a:lvl5pPr>
          </a:lstStyle>
          <a:p>
            <a:pPr lvl="0"/>
            <a:endParaRPr lang="en-US" dirty="0"/>
          </a:p>
        </p:txBody>
      </p:sp>
    </p:spTree>
    <p:extLst>
      <p:ext uri="{BB962C8B-B14F-4D97-AF65-F5344CB8AC3E}">
        <p14:creationId xmlns:p14="http://schemas.microsoft.com/office/powerpoint/2010/main" val="4204130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CBE40-681D-4F7B-95B3-9296320EB81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A4B159-B5CA-4A96-B4BC-E20DAF1E209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80AF8E-D68E-4960-8715-F21C2A3AAE13}"/>
              </a:ext>
            </a:extLst>
          </p:cNvPr>
          <p:cNvSpPr>
            <a:spLocks noGrp="1"/>
          </p:cNvSpPr>
          <p:nvPr>
            <p:ph type="dt" sz="half" idx="10"/>
          </p:nvPr>
        </p:nvSpPr>
        <p:spPr/>
        <p:txBody>
          <a:bodyPr/>
          <a:lstStyle/>
          <a:p>
            <a:fld id="{7B0A1E8F-04F2-414D-AD2C-9B25DEE1CEA4}" type="datetimeFigureOut">
              <a:rPr lang="en-US" smtClean="0"/>
              <a:t>2/19/2025</a:t>
            </a:fld>
            <a:endParaRPr lang="en-US"/>
          </a:p>
        </p:txBody>
      </p:sp>
      <p:sp>
        <p:nvSpPr>
          <p:cNvPr id="5" name="Footer Placeholder 4">
            <a:extLst>
              <a:ext uri="{FF2B5EF4-FFF2-40B4-BE49-F238E27FC236}">
                <a16:creationId xmlns:a16="http://schemas.microsoft.com/office/drawing/2014/main" id="{06FA878B-8C8C-4D89-AA81-FE2A55016A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2C93EA-8574-4824-9056-8784F8B31A39}"/>
              </a:ext>
            </a:extLst>
          </p:cNvPr>
          <p:cNvSpPr>
            <a:spLocks noGrp="1"/>
          </p:cNvSpPr>
          <p:nvPr>
            <p:ph type="sldNum" sz="quarter" idx="12"/>
          </p:nvPr>
        </p:nvSpPr>
        <p:spPr/>
        <p:txBody>
          <a:bodyPr/>
          <a:lstStyle/>
          <a:p>
            <a:fld id="{B5ACF6DA-C0CC-440C-89CF-4345E0EC9004}" type="slidenum">
              <a:rPr lang="en-US" smtClean="0"/>
              <a:t>‹#›</a:t>
            </a:fld>
            <a:endParaRPr lang="en-US"/>
          </a:p>
        </p:txBody>
      </p:sp>
    </p:spTree>
    <p:extLst>
      <p:ext uri="{BB962C8B-B14F-4D97-AF65-F5344CB8AC3E}">
        <p14:creationId xmlns:p14="http://schemas.microsoft.com/office/powerpoint/2010/main" val="1543349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90DB3-5BD2-47D1-BFAF-C95B802C6D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199F8E6-5B20-4889-AF90-06ED84F35C6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D45DB7F-3E01-4C99-857F-FB0386F5D0D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EF17C7-BAD9-42C4-8D1C-3498BA9CC53C}"/>
              </a:ext>
            </a:extLst>
          </p:cNvPr>
          <p:cNvSpPr>
            <a:spLocks noGrp="1"/>
          </p:cNvSpPr>
          <p:nvPr>
            <p:ph type="dt" sz="half" idx="10"/>
          </p:nvPr>
        </p:nvSpPr>
        <p:spPr/>
        <p:txBody>
          <a:bodyPr/>
          <a:lstStyle/>
          <a:p>
            <a:fld id="{7B0A1E8F-04F2-414D-AD2C-9B25DEE1CEA4}" type="datetimeFigureOut">
              <a:rPr lang="en-US" smtClean="0"/>
              <a:t>2/19/2025</a:t>
            </a:fld>
            <a:endParaRPr lang="en-US"/>
          </a:p>
        </p:txBody>
      </p:sp>
      <p:sp>
        <p:nvSpPr>
          <p:cNvPr id="6" name="Footer Placeholder 5">
            <a:extLst>
              <a:ext uri="{FF2B5EF4-FFF2-40B4-BE49-F238E27FC236}">
                <a16:creationId xmlns:a16="http://schemas.microsoft.com/office/drawing/2014/main" id="{C7605357-6A94-4CF0-A7A3-B66F46FE93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96334F-D6C3-4A18-9044-FBC97D78C1D7}"/>
              </a:ext>
            </a:extLst>
          </p:cNvPr>
          <p:cNvSpPr>
            <a:spLocks noGrp="1"/>
          </p:cNvSpPr>
          <p:nvPr>
            <p:ph type="sldNum" sz="quarter" idx="12"/>
          </p:nvPr>
        </p:nvSpPr>
        <p:spPr/>
        <p:txBody>
          <a:bodyPr/>
          <a:lstStyle/>
          <a:p>
            <a:fld id="{B5ACF6DA-C0CC-440C-89CF-4345E0EC9004}" type="slidenum">
              <a:rPr lang="en-US" smtClean="0"/>
              <a:t>‹#›</a:t>
            </a:fld>
            <a:endParaRPr lang="en-US"/>
          </a:p>
        </p:txBody>
      </p:sp>
    </p:spTree>
    <p:extLst>
      <p:ext uri="{BB962C8B-B14F-4D97-AF65-F5344CB8AC3E}">
        <p14:creationId xmlns:p14="http://schemas.microsoft.com/office/powerpoint/2010/main" val="15660174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ECD4C-2AF2-4276-BBA5-EC25F3B9A5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74B114-A57D-414F-A19D-5B04CDD5E1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3182E3-49D3-4DD1-9220-DDDECCF59B3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976427-A2E3-4B96-B977-D00F99C3AE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3020C60-05AB-4348-83CE-81B437A572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C1C4E7-50DC-4819-B8B3-9278EB25A15A}"/>
              </a:ext>
            </a:extLst>
          </p:cNvPr>
          <p:cNvSpPr>
            <a:spLocks noGrp="1"/>
          </p:cNvSpPr>
          <p:nvPr>
            <p:ph type="dt" sz="half" idx="10"/>
          </p:nvPr>
        </p:nvSpPr>
        <p:spPr/>
        <p:txBody>
          <a:bodyPr/>
          <a:lstStyle/>
          <a:p>
            <a:fld id="{7B0A1E8F-04F2-414D-AD2C-9B25DEE1CEA4}" type="datetimeFigureOut">
              <a:rPr lang="en-US" smtClean="0"/>
              <a:t>2/19/2025</a:t>
            </a:fld>
            <a:endParaRPr lang="en-US"/>
          </a:p>
        </p:txBody>
      </p:sp>
      <p:sp>
        <p:nvSpPr>
          <p:cNvPr id="8" name="Footer Placeholder 7">
            <a:extLst>
              <a:ext uri="{FF2B5EF4-FFF2-40B4-BE49-F238E27FC236}">
                <a16:creationId xmlns:a16="http://schemas.microsoft.com/office/drawing/2014/main" id="{07E73047-035B-448F-B82A-7978CA2D49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BCCB676-F1A5-4A2E-BFA0-CC16629BF37C}"/>
              </a:ext>
            </a:extLst>
          </p:cNvPr>
          <p:cNvSpPr>
            <a:spLocks noGrp="1"/>
          </p:cNvSpPr>
          <p:nvPr>
            <p:ph type="sldNum" sz="quarter" idx="12"/>
          </p:nvPr>
        </p:nvSpPr>
        <p:spPr/>
        <p:txBody>
          <a:bodyPr/>
          <a:lstStyle/>
          <a:p>
            <a:fld id="{B5ACF6DA-C0CC-440C-89CF-4345E0EC9004}" type="slidenum">
              <a:rPr lang="en-US" smtClean="0"/>
              <a:t>‹#›</a:t>
            </a:fld>
            <a:endParaRPr lang="en-US"/>
          </a:p>
        </p:txBody>
      </p:sp>
    </p:spTree>
    <p:extLst>
      <p:ext uri="{BB962C8B-B14F-4D97-AF65-F5344CB8AC3E}">
        <p14:creationId xmlns:p14="http://schemas.microsoft.com/office/powerpoint/2010/main" val="33468204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D72C7-86A6-4B05-A06C-93C1D8ABCC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2535DD2-36DF-4333-839E-3BAD9550276B}"/>
              </a:ext>
            </a:extLst>
          </p:cNvPr>
          <p:cNvSpPr>
            <a:spLocks noGrp="1"/>
          </p:cNvSpPr>
          <p:nvPr>
            <p:ph type="dt" sz="half" idx="10"/>
          </p:nvPr>
        </p:nvSpPr>
        <p:spPr/>
        <p:txBody>
          <a:bodyPr/>
          <a:lstStyle/>
          <a:p>
            <a:fld id="{7B0A1E8F-04F2-414D-AD2C-9B25DEE1CEA4}" type="datetimeFigureOut">
              <a:rPr lang="en-US" smtClean="0"/>
              <a:t>2/19/2025</a:t>
            </a:fld>
            <a:endParaRPr lang="en-US"/>
          </a:p>
        </p:txBody>
      </p:sp>
      <p:sp>
        <p:nvSpPr>
          <p:cNvPr id="4" name="Footer Placeholder 3">
            <a:extLst>
              <a:ext uri="{FF2B5EF4-FFF2-40B4-BE49-F238E27FC236}">
                <a16:creationId xmlns:a16="http://schemas.microsoft.com/office/drawing/2014/main" id="{B4706ABA-173F-42B7-AFBD-D4E62EB4321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726263A-05D5-46FD-8E3B-804B0A8F3BFD}"/>
              </a:ext>
            </a:extLst>
          </p:cNvPr>
          <p:cNvSpPr>
            <a:spLocks noGrp="1"/>
          </p:cNvSpPr>
          <p:nvPr>
            <p:ph type="sldNum" sz="quarter" idx="12"/>
          </p:nvPr>
        </p:nvSpPr>
        <p:spPr/>
        <p:txBody>
          <a:bodyPr/>
          <a:lstStyle/>
          <a:p>
            <a:fld id="{B5ACF6DA-C0CC-440C-89CF-4345E0EC9004}" type="slidenum">
              <a:rPr lang="en-US" smtClean="0"/>
              <a:t>‹#›</a:t>
            </a:fld>
            <a:endParaRPr lang="en-US"/>
          </a:p>
        </p:txBody>
      </p:sp>
    </p:spTree>
    <p:extLst>
      <p:ext uri="{BB962C8B-B14F-4D97-AF65-F5344CB8AC3E}">
        <p14:creationId xmlns:p14="http://schemas.microsoft.com/office/powerpoint/2010/main" val="3421772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19D9DA-025C-4AAB-B833-E849E5FCF155}"/>
              </a:ext>
            </a:extLst>
          </p:cNvPr>
          <p:cNvSpPr>
            <a:spLocks noGrp="1"/>
          </p:cNvSpPr>
          <p:nvPr>
            <p:ph type="dt" sz="half" idx="10"/>
          </p:nvPr>
        </p:nvSpPr>
        <p:spPr/>
        <p:txBody>
          <a:bodyPr/>
          <a:lstStyle/>
          <a:p>
            <a:fld id="{7B0A1E8F-04F2-414D-AD2C-9B25DEE1CEA4}" type="datetimeFigureOut">
              <a:rPr lang="en-US" smtClean="0"/>
              <a:t>2/19/2025</a:t>
            </a:fld>
            <a:endParaRPr lang="en-US"/>
          </a:p>
        </p:txBody>
      </p:sp>
      <p:sp>
        <p:nvSpPr>
          <p:cNvPr id="3" name="Footer Placeholder 2">
            <a:extLst>
              <a:ext uri="{FF2B5EF4-FFF2-40B4-BE49-F238E27FC236}">
                <a16:creationId xmlns:a16="http://schemas.microsoft.com/office/drawing/2014/main" id="{73F38FD5-B513-4B8C-BF58-7953F99AF6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8A83B8A-533B-4233-9F3E-B82E60851833}"/>
              </a:ext>
            </a:extLst>
          </p:cNvPr>
          <p:cNvSpPr>
            <a:spLocks noGrp="1"/>
          </p:cNvSpPr>
          <p:nvPr>
            <p:ph type="sldNum" sz="quarter" idx="12"/>
          </p:nvPr>
        </p:nvSpPr>
        <p:spPr/>
        <p:txBody>
          <a:bodyPr/>
          <a:lstStyle/>
          <a:p>
            <a:fld id="{B5ACF6DA-C0CC-440C-89CF-4345E0EC9004}" type="slidenum">
              <a:rPr lang="en-US" smtClean="0"/>
              <a:t>‹#›</a:t>
            </a:fld>
            <a:endParaRPr lang="en-US"/>
          </a:p>
        </p:txBody>
      </p:sp>
    </p:spTree>
    <p:extLst>
      <p:ext uri="{BB962C8B-B14F-4D97-AF65-F5344CB8AC3E}">
        <p14:creationId xmlns:p14="http://schemas.microsoft.com/office/powerpoint/2010/main" val="2134392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18D93-35BE-4AB3-9C41-4C89DBA779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2CC62D-EC17-4138-9349-B8CA13B0AD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D4926C-5B09-4885-AB29-75BF432150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1C37EF-577E-4DB2-A507-56C985D94FCE}"/>
              </a:ext>
            </a:extLst>
          </p:cNvPr>
          <p:cNvSpPr>
            <a:spLocks noGrp="1"/>
          </p:cNvSpPr>
          <p:nvPr>
            <p:ph type="dt" sz="half" idx="10"/>
          </p:nvPr>
        </p:nvSpPr>
        <p:spPr/>
        <p:txBody>
          <a:bodyPr/>
          <a:lstStyle/>
          <a:p>
            <a:fld id="{7B0A1E8F-04F2-414D-AD2C-9B25DEE1CEA4}" type="datetimeFigureOut">
              <a:rPr lang="en-US" smtClean="0"/>
              <a:t>2/19/2025</a:t>
            </a:fld>
            <a:endParaRPr lang="en-US"/>
          </a:p>
        </p:txBody>
      </p:sp>
      <p:sp>
        <p:nvSpPr>
          <p:cNvPr id="6" name="Footer Placeholder 5">
            <a:extLst>
              <a:ext uri="{FF2B5EF4-FFF2-40B4-BE49-F238E27FC236}">
                <a16:creationId xmlns:a16="http://schemas.microsoft.com/office/drawing/2014/main" id="{8157E98D-33A7-4D6E-B984-852A33CC63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552969-683B-4A37-BA27-274959ED0623}"/>
              </a:ext>
            </a:extLst>
          </p:cNvPr>
          <p:cNvSpPr>
            <a:spLocks noGrp="1"/>
          </p:cNvSpPr>
          <p:nvPr>
            <p:ph type="sldNum" sz="quarter" idx="12"/>
          </p:nvPr>
        </p:nvSpPr>
        <p:spPr/>
        <p:txBody>
          <a:bodyPr/>
          <a:lstStyle/>
          <a:p>
            <a:fld id="{B5ACF6DA-C0CC-440C-89CF-4345E0EC9004}" type="slidenum">
              <a:rPr lang="en-US" smtClean="0"/>
              <a:t>‹#›</a:t>
            </a:fld>
            <a:endParaRPr lang="en-US"/>
          </a:p>
        </p:txBody>
      </p:sp>
    </p:spTree>
    <p:extLst>
      <p:ext uri="{BB962C8B-B14F-4D97-AF65-F5344CB8AC3E}">
        <p14:creationId xmlns:p14="http://schemas.microsoft.com/office/powerpoint/2010/main" val="2982419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274BC-7B97-4C81-B611-C0875144EC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B411533-44B5-449F-A663-A3BF39CDD36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C226D3F-7384-4120-AE66-2B413FDCE4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150C86-F92B-4E6B-8BAE-47BAEBF9C6F4}"/>
              </a:ext>
            </a:extLst>
          </p:cNvPr>
          <p:cNvSpPr>
            <a:spLocks noGrp="1"/>
          </p:cNvSpPr>
          <p:nvPr>
            <p:ph type="dt" sz="half" idx="10"/>
          </p:nvPr>
        </p:nvSpPr>
        <p:spPr/>
        <p:txBody>
          <a:bodyPr/>
          <a:lstStyle/>
          <a:p>
            <a:fld id="{7B0A1E8F-04F2-414D-AD2C-9B25DEE1CEA4}" type="datetimeFigureOut">
              <a:rPr lang="en-US" smtClean="0"/>
              <a:t>2/19/2025</a:t>
            </a:fld>
            <a:endParaRPr lang="en-US"/>
          </a:p>
        </p:txBody>
      </p:sp>
      <p:sp>
        <p:nvSpPr>
          <p:cNvPr id="6" name="Footer Placeholder 5">
            <a:extLst>
              <a:ext uri="{FF2B5EF4-FFF2-40B4-BE49-F238E27FC236}">
                <a16:creationId xmlns:a16="http://schemas.microsoft.com/office/drawing/2014/main" id="{5B0C0B38-FD0D-44C3-AEB2-E149A9A97E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B92245-8F94-4BA8-B338-AFD272060142}"/>
              </a:ext>
            </a:extLst>
          </p:cNvPr>
          <p:cNvSpPr>
            <a:spLocks noGrp="1"/>
          </p:cNvSpPr>
          <p:nvPr>
            <p:ph type="sldNum" sz="quarter" idx="12"/>
          </p:nvPr>
        </p:nvSpPr>
        <p:spPr/>
        <p:txBody>
          <a:bodyPr/>
          <a:lstStyle/>
          <a:p>
            <a:fld id="{B5ACF6DA-C0CC-440C-89CF-4345E0EC9004}" type="slidenum">
              <a:rPr lang="en-US" smtClean="0"/>
              <a:t>‹#›</a:t>
            </a:fld>
            <a:endParaRPr lang="en-US"/>
          </a:p>
        </p:txBody>
      </p:sp>
    </p:spTree>
    <p:extLst>
      <p:ext uri="{BB962C8B-B14F-4D97-AF65-F5344CB8AC3E}">
        <p14:creationId xmlns:p14="http://schemas.microsoft.com/office/powerpoint/2010/main" val="42325526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E00812D-37F0-45BC-B297-35A5FE0696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02A7199-22FC-4608-9000-B6348B6CBD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92DAE9-FD16-4760-A6F0-ADD115C8F8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B0A1E8F-04F2-414D-AD2C-9B25DEE1CEA4}" type="datetimeFigureOut">
              <a:rPr lang="en-US" smtClean="0"/>
              <a:t>2/19/2025</a:t>
            </a:fld>
            <a:endParaRPr lang="en-US"/>
          </a:p>
        </p:txBody>
      </p:sp>
      <p:sp>
        <p:nvSpPr>
          <p:cNvPr id="5" name="Footer Placeholder 4">
            <a:extLst>
              <a:ext uri="{FF2B5EF4-FFF2-40B4-BE49-F238E27FC236}">
                <a16:creationId xmlns:a16="http://schemas.microsoft.com/office/drawing/2014/main" id="{C30CD450-DAD4-4A1B-B4DB-E3AD990E33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5A1701-4996-4923-B09E-2319E3DBF0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ACF6DA-C0CC-440C-89CF-4345E0EC9004}" type="slidenum">
              <a:rPr lang="en-US" smtClean="0"/>
              <a:t>‹#›</a:t>
            </a:fld>
            <a:endParaRPr lang="en-US"/>
          </a:p>
        </p:txBody>
      </p:sp>
    </p:spTree>
    <p:extLst>
      <p:ext uri="{BB962C8B-B14F-4D97-AF65-F5344CB8AC3E}">
        <p14:creationId xmlns:p14="http://schemas.microsoft.com/office/powerpoint/2010/main" val="670081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3043E0-BF10-4FB3-8177-399EF1BC1D6C}" type="datetime1">
              <a:rPr lang="en-US" smtClean="0"/>
              <a:t>2/19/2025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2721829651"/>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9" r:id="rId12"/>
    <p:sldLayoutId id="2147483680" r:id="rId1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hyperlink" Target="https://pngpedia.blogspot.com/2019/11/youtube-subscribe-icon-logo.html" TargetMode="Externa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43.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image" Target="../media/image32.gif"/><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https://pngpedia.blogspot.com/2019/11/youtube-subscribe-icon-logo.html" TargetMode="Externa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AC7FB-5A89-4855-86E3-D9A32D9F221F}"/>
              </a:ext>
            </a:extLst>
          </p:cNvPr>
          <p:cNvSpPr>
            <a:spLocks noGrp="1"/>
          </p:cNvSpPr>
          <p:nvPr>
            <p:ph type="title"/>
          </p:nvPr>
        </p:nvSpPr>
        <p:spPr/>
        <p:txBody>
          <a:bodyPr/>
          <a:lstStyle/>
          <a:p>
            <a:r>
              <a:rPr lang="en-US" dirty="0"/>
              <a:t>Sequencing instruments</a:t>
            </a:r>
          </a:p>
        </p:txBody>
      </p:sp>
      <p:sp>
        <p:nvSpPr>
          <p:cNvPr id="3" name="Text Placeholder 2">
            <a:extLst>
              <a:ext uri="{FF2B5EF4-FFF2-40B4-BE49-F238E27FC236}">
                <a16:creationId xmlns:a16="http://schemas.microsoft.com/office/drawing/2014/main" id="{EA4C775F-BD3B-45FA-9658-73245057DFB5}"/>
              </a:ext>
            </a:extLst>
          </p:cNvPr>
          <p:cNvSpPr>
            <a:spLocks noGrp="1"/>
          </p:cNvSpPr>
          <p:nvPr>
            <p:ph type="body" idx="1"/>
          </p:nvPr>
        </p:nvSpPr>
        <p:spPr/>
        <p:txBody>
          <a:bodyPr/>
          <a:lstStyle/>
          <a:p>
            <a:r>
              <a:rPr lang="en-US"/>
              <a:t>2025-02-19</a:t>
            </a:r>
            <a:endParaRPr lang="en-US" dirty="0"/>
          </a:p>
        </p:txBody>
      </p:sp>
    </p:spTree>
    <p:extLst>
      <p:ext uri="{BB962C8B-B14F-4D97-AF65-F5344CB8AC3E}">
        <p14:creationId xmlns:p14="http://schemas.microsoft.com/office/powerpoint/2010/main" val="1481012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4F035-1231-4E25-926C-78D9DC01B8EC}"/>
              </a:ext>
            </a:extLst>
          </p:cNvPr>
          <p:cNvSpPr>
            <a:spLocks noGrp="1"/>
          </p:cNvSpPr>
          <p:nvPr>
            <p:ph type="title"/>
          </p:nvPr>
        </p:nvSpPr>
        <p:spPr>
          <a:xfrm>
            <a:off x="838199" y="365125"/>
            <a:ext cx="10981267" cy="1325563"/>
          </a:xfrm>
        </p:spPr>
        <p:txBody>
          <a:bodyPr/>
          <a:lstStyle/>
          <a:p>
            <a:r>
              <a:rPr lang="en-US" dirty="0"/>
              <a:t>Oxford Nanopore Technologies (ONT) - 3</a:t>
            </a:r>
            <a:r>
              <a:rPr lang="en-US" baseline="30000" dirty="0"/>
              <a:t>rd</a:t>
            </a:r>
            <a:r>
              <a:rPr lang="en-US" dirty="0"/>
              <a:t> gen</a:t>
            </a:r>
          </a:p>
        </p:txBody>
      </p:sp>
      <p:sp>
        <p:nvSpPr>
          <p:cNvPr id="4" name="Content Placeholder 3">
            <a:extLst>
              <a:ext uri="{FF2B5EF4-FFF2-40B4-BE49-F238E27FC236}">
                <a16:creationId xmlns:a16="http://schemas.microsoft.com/office/drawing/2014/main" id="{445D52AF-7A11-40F3-8842-2A0D38903666}"/>
              </a:ext>
            </a:extLst>
          </p:cNvPr>
          <p:cNvSpPr>
            <a:spLocks noGrp="1"/>
          </p:cNvSpPr>
          <p:nvPr>
            <p:ph sz="half" idx="2"/>
          </p:nvPr>
        </p:nvSpPr>
        <p:spPr/>
        <p:txBody>
          <a:bodyPr/>
          <a:lstStyle/>
          <a:p>
            <a:r>
              <a:rPr lang="en-US" dirty="0"/>
              <a:t>Single DNA pushed through a nanopore</a:t>
            </a:r>
          </a:p>
          <a:p>
            <a:r>
              <a:rPr lang="en-US" dirty="0"/>
              <a:t>Electrical resistances measured as the DNA goes through the pore</a:t>
            </a:r>
          </a:p>
          <a:p>
            <a:r>
              <a:rPr lang="en-US" dirty="0"/>
              <a:t>Large indel rate</a:t>
            </a:r>
          </a:p>
          <a:p>
            <a:r>
              <a:rPr lang="en-US" dirty="0"/>
              <a:t>Can get very long reads with high coverage, which overcomes large error rate</a:t>
            </a:r>
          </a:p>
        </p:txBody>
      </p:sp>
      <p:pic>
        <p:nvPicPr>
          <p:cNvPr id="6146" name="Picture 2" descr="Minion Sequencing">
            <a:extLst>
              <a:ext uri="{FF2B5EF4-FFF2-40B4-BE49-F238E27FC236}">
                <a16:creationId xmlns:a16="http://schemas.microsoft.com/office/drawing/2014/main" id="{2B718A99-CBA8-4AB3-94AF-23D3363C5E0B}"/>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309687" y="2572544"/>
            <a:ext cx="4238625"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6549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B6095-8A90-4689-B4C9-7DD96CA38176}"/>
              </a:ext>
            </a:extLst>
          </p:cNvPr>
          <p:cNvSpPr>
            <a:spLocks noGrp="1"/>
          </p:cNvSpPr>
          <p:nvPr>
            <p:ph type="title"/>
          </p:nvPr>
        </p:nvSpPr>
        <p:spPr/>
        <p:txBody>
          <a:bodyPr/>
          <a:lstStyle/>
          <a:p>
            <a:r>
              <a:rPr lang="en-US" dirty="0"/>
              <a:t>Technologies pros and cons</a:t>
            </a:r>
          </a:p>
        </p:txBody>
      </p:sp>
      <p:sp>
        <p:nvSpPr>
          <p:cNvPr id="3" name="Content Placeholder 2">
            <a:extLst>
              <a:ext uri="{FF2B5EF4-FFF2-40B4-BE49-F238E27FC236}">
                <a16:creationId xmlns:a16="http://schemas.microsoft.com/office/drawing/2014/main" id="{FF48659F-E239-4CD8-8B1F-F37114E2B077}"/>
              </a:ext>
            </a:extLst>
          </p:cNvPr>
          <p:cNvSpPr>
            <a:spLocks noGrp="1"/>
          </p:cNvSpPr>
          <p:nvPr>
            <p:ph sz="half" idx="1"/>
          </p:nvPr>
        </p:nvSpPr>
        <p:spPr/>
        <p:txBody>
          <a:bodyPr/>
          <a:lstStyle/>
          <a:p>
            <a:r>
              <a:rPr lang="en-US" dirty="0"/>
              <a:t>Illumina</a:t>
            </a:r>
          </a:p>
          <a:p>
            <a:pPr lvl="1"/>
            <a:r>
              <a:rPr lang="en-US" dirty="0"/>
              <a:t>Pro - accurate sequencing</a:t>
            </a:r>
          </a:p>
          <a:p>
            <a:pPr lvl="1"/>
            <a:r>
              <a:rPr lang="en-US" dirty="0"/>
              <a:t>Con - long run time + shorter reads</a:t>
            </a:r>
          </a:p>
          <a:p>
            <a:r>
              <a:rPr lang="en-US" dirty="0"/>
              <a:t>454</a:t>
            </a:r>
          </a:p>
          <a:p>
            <a:pPr lvl="1"/>
            <a:r>
              <a:rPr lang="en-US" dirty="0"/>
              <a:t>Pro - long reads + 8 hour run</a:t>
            </a:r>
          </a:p>
          <a:p>
            <a:pPr lvl="1"/>
            <a:r>
              <a:rPr lang="en-US" dirty="0"/>
              <a:t>Con - homopolymer errors</a:t>
            </a:r>
          </a:p>
          <a:p>
            <a:r>
              <a:rPr lang="en-US" dirty="0"/>
              <a:t>Ion Torrent</a:t>
            </a:r>
          </a:p>
          <a:p>
            <a:pPr lvl="1"/>
            <a:r>
              <a:rPr lang="en-US" dirty="0"/>
              <a:t>Pro - long reads + 2 hour run</a:t>
            </a:r>
          </a:p>
          <a:p>
            <a:pPr lvl="1"/>
            <a:r>
              <a:rPr lang="en-US" dirty="0"/>
              <a:t>Con - homopolymer errors</a:t>
            </a:r>
          </a:p>
        </p:txBody>
      </p:sp>
      <p:sp>
        <p:nvSpPr>
          <p:cNvPr id="4" name="Content Placeholder 3">
            <a:extLst>
              <a:ext uri="{FF2B5EF4-FFF2-40B4-BE49-F238E27FC236}">
                <a16:creationId xmlns:a16="http://schemas.microsoft.com/office/drawing/2014/main" id="{E3001B4F-1925-47E5-AF44-90568FD2751D}"/>
              </a:ext>
            </a:extLst>
          </p:cNvPr>
          <p:cNvSpPr>
            <a:spLocks noGrp="1"/>
          </p:cNvSpPr>
          <p:nvPr>
            <p:ph sz="half" idx="2"/>
          </p:nvPr>
        </p:nvSpPr>
        <p:spPr/>
        <p:txBody>
          <a:bodyPr/>
          <a:lstStyle/>
          <a:p>
            <a:r>
              <a:rPr lang="en-US" dirty="0"/>
              <a:t>PacBio</a:t>
            </a:r>
          </a:p>
          <a:p>
            <a:pPr lvl="1"/>
            <a:r>
              <a:rPr lang="en-US" dirty="0"/>
              <a:t>Pro - very long reads</a:t>
            </a:r>
          </a:p>
          <a:p>
            <a:pPr lvl="1"/>
            <a:r>
              <a:rPr lang="en-US" dirty="0"/>
              <a:t>Con - expensive; large machine</a:t>
            </a:r>
          </a:p>
          <a:p>
            <a:r>
              <a:rPr lang="en-US" dirty="0"/>
              <a:t>Nanopore</a:t>
            </a:r>
          </a:p>
          <a:p>
            <a:pPr lvl="1"/>
            <a:r>
              <a:rPr lang="en-US" dirty="0"/>
              <a:t>Pro - very long reads; fast run time</a:t>
            </a:r>
          </a:p>
          <a:p>
            <a:pPr lvl="1"/>
            <a:r>
              <a:rPr lang="en-US" dirty="0"/>
              <a:t>Con - individual reads have high error rate</a:t>
            </a:r>
          </a:p>
        </p:txBody>
      </p:sp>
    </p:spTree>
    <p:extLst>
      <p:ext uri="{BB962C8B-B14F-4D97-AF65-F5344CB8AC3E}">
        <p14:creationId xmlns:p14="http://schemas.microsoft.com/office/powerpoint/2010/main" val="12626361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16D66-AE1D-494F-AD9D-F44A3270421B}"/>
              </a:ext>
            </a:extLst>
          </p:cNvPr>
          <p:cNvSpPr>
            <a:spLocks noGrp="1"/>
          </p:cNvSpPr>
          <p:nvPr>
            <p:ph type="title"/>
          </p:nvPr>
        </p:nvSpPr>
        <p:spPr/>
        <p:txBody>
          <a:bodyPr/>
          <a:lstStyle/>
          <a:p>
            <a:r>
              <a:rPr lang="en-US" dirty="0"/>
              <a:t>Sequencing errors are measured in </a:t>
            </a:r>
            <a:r>
              <a:rPr lang="en-US" dirty="0" err="1"/>
              <a:t>Phred</a:t>
            </a:r>
            <a:endParaRPr lang="en-US" dirty="0"/>
          </a:p>
        </p:txBody>
      </p:sp>
      <p:graphicFrame>
        <p:nvGraphicFramePr>
          <p:cNvPr id="6" name="Content Placeholder 5">
            <a:extLst>
              <a:ext uri="{FF2B5EF4-FFF2-40B4-BE49-F238E27FC236}">
                <a16:creationId xmlns:a16="http://schemas.microsoft.com/office/drawing/2014/main" id="{67F64AD7-7BF3-435A-A2AE-773151098C08}"/>
              </a:ext>
            </a:extLst>
          </p:cNvPr>
          <p:cNvGraphicFramePr>
            <a:graphicFrameLocks noGrp="1"/>
          </p:cNvGraphicFramePr>
          <p:nvPr>
            <p:ph sz="half" idx="1"/>
            <p:extLst>
              <p:ext uri="{D42A27DB-BD31-4B8C-83A1-F6EECF244321}">
                <p14:modId xmlns:p14="http://schemas.microsoft.com/office/powerpoint/2010/main" val="2456242735"/>
              </p:ext>
            </p:extLst>
          </p:nvPr>
        </p:nvGraphicFramePr>
        <p:xfrm>
          <a:off x="838200" y="1825625"/>
          <a:ext cx="5181600" cy="3802380"/>
        </p:xfrm>
        <a:graphic>
          <a:graphicData uri="http://schemas.openxmlformats.org/drawingml/2006/table">
            <a:tbl>
              <a:tblPr/>
              <a:tblGrid>
                <a:gridCol w="1727200">
                  <a:extLst>
                    <a:ext uri="{9D8B030D-6E8A-4147-A177-3AD203B41FA5}">
                      <a16:colId xmlns:a16="http://schemas.microsoft.com/office/drawing/2014/main" val="275760688"/>
                    </a:ext>
                  </a:extLst>
                </a:gridCol>
                <a:gridCol w="1727200">
                  <a:extLst>
                    <a:ext uri="{9D8B030D-6E8A-4147-A177-3AD203B41FA5}">
                      <a16:colId xmlns:a16="http://schemas.microsoft.com/office/drawing/2014/main" val="3120925740"/>
                    </a:ext>
                  </a:extLst>
                </a:gridCol>
                <a:gridCol w="1727200">
                  <a:extLst>
                    <a:ext uri="{9D8B030D-6E8A-4147-A177-3AD203B41FA5}">
                      <a16:colId xmlns:a16="http://schemas.microsoft.com/office/drawing/2014/main" val="2878494936"/>
                    </a:ext>
                  </a:extLst>
                </a:gridCol>
              </a:tblGrid>
              <a:tr h="519506">
                <a:tc>
                  <a:txBody>
                    <a:bodyPr/>
                    <a:lstStyle/>
                    <a:p>
                      <a:pPr algn="l" fontAlgn="base"/>
                      <a:r>
                        <a:rPr lang="en-US" dirty="0" err="1">
                          <a:solidFill>
                            <a:srgbClr val="FFFFFF"/>
                          </a:solidFill>
                          <a:effectLst/>
                          <a:latin typeface="Lucida Grande"/>
                        </a:rPr>
                        <a:t>Phred</a:t>
                      </a:r>
                      <a:r>
                        <a:rPr lang="en-US" dirty="0">
                          <a:solidFill>
                            <a:srgbClr val="FFFFFF"/>
                          </a:solidFill>
                          <a:effectLst/>
                          <a:latin typeface="Lucida Grande"/>
                        </a:rPr>
                        <a:t> Quality Score</a:t>
                      </a:r>
                    </a:p>
                  </a:txBody>
                  <a:tcPr marL="95250" marR="95250" marT="95250" marB="95250" anchor="ctr">
                    <a:lnL>
                      <a:noFill/>
                    </a:lnL>
                    <a:lnR>
                      <a:noFill/>
                    </a:lnR>
                    <a:lnT>
                      <a:noFill/>
                    </a:lnT>
                    <a:lnB w="9525" cap="flat" cmpd="sng" algn="ctr">
                      <a:solidFill>
                        <a:srgbClr val="373737"/>
                      </a:solidFill>
                      <a:prstDash val="solid"/>
                      <a:round/>
                      <a:headEnd type="none" w="med" len="med"/>
                      <a:tailEnd type="none" w="med" len="med"/>
                    </a:lnB>
                    <a:solidFill>
                      <a:srgbClr val="373737"/>
                    </a:solidFill>
                  </a:tcPr>
                </a:tc>
                <a:tc>
                  <a:txBody>
                    <a:bodyPr/>
                    <a:lstStyle/>
                    <a:p>
                      <a:pPr algn="l" fontAlgn="base"/>
                      <a:r>
                        <a:rPr lang="en-US">
                          <a:solidFill>
                            <a:srgbClr val="FFFFFF"/>
                          </a:solidFill>
                          <a:effectLst/>
                          <a:latin typeface="Lucida Grande"/>
                        </a:rPr>
                        <a:t>Probability of an incorrect base call</a:t>
                      </a:r>
                    </a:p>
                  </a:txBody>
                  <a:tcPr marL="95250" marR="95250" marT="95250" marB="95250" anchor="ctr">
                    <a:lnL>
                      <a:noFill/>
                    </a:lnL>
                    <a:lnR>
                      <a:noFill/>
                    </a:lnR>
                    <a:lnT>
                      <a:noFill/>
                    </a:lnT>
                    <a:lnB w="9525" cap="flat" cmpd="sng" algn="ctr">
                      <a:solidFill>
                        <a:srgbClr val="373737"/>
                      </a:solidFill>
                      <a:prstDash val="solid"/>
                      <a:round/>
                      <a:headEnd type="none" w="med" len="med"/>
                      <a:tailEnd type="none" w="med" len="med"/>
                    </a:lnB>
                    <a:solidFill>
                      <a:srgbClr val="373737"/>
                    </a:solidFill>
                  </a:tcPr>
                </a:tc>
                <a:tc>
                  <a:txBody>
                    <a:bodyPr/>
                    <a:lstStyle/>
                    <a:p>
                      <a:pPr algn="l" fontAlgn="base"/>
                      <a:r>
                        <a:rPr lang="en-US">
                          <a:solidFill>
                            <a:srgbClr val="FFFFFF"/>
                          </a:solidFill>
                          <a:effectLst/>
                          <a:latin typeface="Lucida Grande"/>
                        </a:rPr>
                        <a:t>Base calling accuracy</a:t>
                      </a:r>
                    </a:p>
                  </a:txBody>
                  <a:tcPr marL="95250" marR="95250" marT="95250" marB="95250" anchor="ctr">
                    <a:lnL>
                      <a:noFill/>
                    </a:lnL>
                    <a:lnR>
                      <a:noFill/>
                    </a:lnR>
                    <a:lnT>
                      <a:noFill/>
                    </a:lnT>
                    <a:lnB w="9525" cap="flat" cmpd="sng" algn="ctr">
                      <a:solidFill>
                        <a:srgbClr val="373737"/>
                      </a:solidFill>
                      <a:prstDash val="solid"/>
                      <a:round/>
                      <a:headEnd type="none" w="med" len="med"/>
                      <a:tailEnd type="none" w="med" len="med"/>
                    </a:lnB>
                    <a:solidFill>
                      <a:srgbClr val="373737"/>
                    </a:solidFill>
                  </a:tcPr>
                </a:tc>
                <a:extLst>
                  <a:ext uri="{0D108BD9-81ED-4DB2-BD59-A6C34878D82A}">
                    <a16:rowId xmlns:a16="http://schemas.microsoft.com/office/drawing/2014/main" val="3534507325"/>
                  </a:ext>
                </a:extLst>
              </a:tr>
              <a:tr h="326699">
                <a:tc>
                  <a:txBody>
                    <a:bodyPr/>
                    <a:lstStyle/>
                    <a:p>
                      <a:pPr algn="l" fontAlgn="base"/>
                      <a:r>
                        <a:rPr lang="en-US" dirty="0">
                          <a:effectLst/>
                        </a:rPr>
                        <a:t>10</a:t>
                      </a:r>
                    </a:p>
                  </a:txBody>
                  <a:tcPr marL="95250" marR="95250" marT="95250" marB="95250" anchor="ctr">
                    <a:lnL w="9525" cap="flat" cmpd="sng" algn="ctr">
                      <a:solidFill>
                        <a:srgbClr val="373737"/>
                      </a:solidFill>
                      <a:prstDash val="solid"/>
                      <a:round/>
                      <a:headEnd type="none" w="med" len="med"/>
                      <a:tailEnd type="none" w="med" len="med"/>
                    </a:lnL>
                    <a:lnR w="9525" cap="flat" cmpd="sng" algn="ctr">
                      <a:solidFill>
                        <a:srgbClr val="373737"/>
                      </a:solidFill>
                      <a:prstDash val="solid"/>
                      <a:round/>
                      <a:headEnd type="none" w="med" len="med"/>
                      <a:tailEnd type="none" w="med" len="med"/>
                    </a:lnR>
                    <a:lnT w="9525" cap="flat" cmpd="sng" algn="ctr">
                      <a:solidFill>
                        <a:srgbClr val="373737"/>
                      </a:solidFill>
                      <a:prstDash val="solid"/>
                      <a:round/>
                      <a:headEnd type="none" w="med" len="med"/>
                      <a:tailEnd type="none" w="med" len="med"/>
                    </a:lnT>
                    <a:lnB w="9525" cap="flat" cmpd="sng" algn="ctr">
                      <a:solidFill>
                        <a:srgbClr val="373737"/>
                      </a:solidFill>
                      <a:prstDash val="solid"/>
                      <a:round/>
                      <a:headEnd type="none" w="med" len="med"/>
                      <a:tailEnd type="none" w="med" len="med"/>
                    </a:lnB>
                    <a:solidFill>
                      <a:srgbClr val="F2F2F2"/>
                    </a:solidFill>
                  </a:tcPr>
                </a:tc>
                <a:tc>
                  <a:txBody>
                    <a:bodyPr/>
                    <a:lstStyle/>
                    <a:p>
                      <a:pPr algn="l" fontAlgn="base"/>
                      <a:r>
                        <a:rPr lang="en-US">
                          <a:effectLst/>
                        </a:rPr>
                        <a:t>1 in 10</a:t>
                      </a:r>
                    </a:p>
                  </a:txBody>
                  <a:tcPr marL="95250" marR="95250" marT="95250" marB="95250" anchor="ctr">
                    <a:lnL w="9525" cap="flat" cmpd="sng" algn="ctr">
                      <a:solidFill>
                        <a:srgbClr val="373737"/>
                      </a:solidFill>
                      <a:prstDash val="solid"/>
                      <a:round/>
                      <a:headEnd type="none" w="med" len="med"/>
                      <a:tailEnd type="none" w="med" len="med"/>
                    </a:lnL>
                    <a:lnR w="9525" cap="flat" cmpd="sng" algn="ctr">
                      <a:solidFill>
                        <a:srgbClr val="373737"/>
                      </a:solidFill>
                      <a:prstDash val="solid"/>
                      <a:round/>
                      <a:headEnd type="none" w="med" len="med"/>
                      <a:tailEnd type="none" w="med" len="med"/>
                    </a:lnR>
                    <a:lnT w="9525" cap="flat" cmpd="sng" algn="ctr">
                      <a:solidFill>
                        <a:srgbClr val="373737"/>
                      </a:solidFill>
                      <a:prstDash val="solid"/>
                      <a:round/>
                      <a:headEnd type="none" w="med" len="med"/>
                      <a:tailEnd type="none" w="med" len="med"/>
                    </a:lnT>
                    <a:lnB w="9525" cap="flat" cmpd="sng" algn="ctr">
                      <a:solidFill>
                        <a:srgbClr val="373737"/>
                      </a:solidFill>
                      <a:prstDash val="solid"/>
                      <a:round/>
                      <a:headEnd type="none" w="med" len="med"/>
                      <a:tailEnd type="none" w="med" len="med"/>
                    </a:lnB>
                    <a:solidFill>
                      <a:srgbClr val="F2F2F2"/>
                    </a:solidFill>
                  </a:tcPr>
                </a:tc>
                <a:tc>
                  <a:txBody>
                    <a:bodyPr/>
                    <a:lstStyle/>
                    <a:p>
                      <a:pPr algn="l" fontAlgn="base"/>
                      <a:r>
                        <a:rPr lang="en-US">
                          <a:effectLst/>
                        </a:rPr>
                        <a:t>90%</a:t>
                      </a:r>
                    </a:p>
                  </a:txBody>
                  <a:tcPr marL="95250" marR="95250" marT="95250" marB="95250" anchor="ctr">
                    <a:lnL w="9525" cap="flat" cmpd="sng" algn="ctr">
                      <a:solidFill>
                        <a:srgbClr val="373737"/>
                      </a:solidFill>
                      <a:prstDash val="solid"/>
                      <a:round/>
                      <a:headEnd type="none" w="med" len="med"/>
                      <a:tailEnd type="none" w="med" len="med"/>
                    </a:lnL>
                    <a:lnR w="9525" cap="flat" cmpd="sng" algn="ctr">
                      <a:solidFill>
                        <a:srgbClr val="373737"/>
                      </a:solidFill>
                      <a:prstDash val="solid"/>
                      <a:round/>
                      <a:headEnd type="none" w="med" len="med"/>
                      <a:tailEnd type="none" w="med" len="med"/>
                    </a:lnR>
                    <a:lnT w="9525" cap="flat" cmpd="sng" algn="ctr">
                      <a:solidFill>
                        <a:srgbClr val="373737"/>
                      </a:solidFill>
                      <a:prstDash val="solid"/>
                      <a:round/>
                      <a:headEnd type="none" w="med" len="med"/>
                      <a:tailEnd type="none" w="med" len="med"/>
                    </a:lnT>
                    <a:lnB w="9525" cap="flat" cmpd="sng" algn="ctr">
                      <a:solidFill>
                        <a:srgbClr val="373737"/>
                      </a:solidFill>
                      <a:prstDash val="solid"/>
                      <a:round/>
                      <a:headEnd type="none" w="med" len="med"/>
                      <a:tailEnd type="none" w="med" len="med"/>
                    </a:lnB>
                    <a:solidFill>
                      <a:srgbClr val="F2F2F2"/>
                    </a:solidFill>
                  </a:tcPr>
                </a:tc>
                <a:extLst>
                  <a:ext uri="{0D108BD9-81ED-4DB2-BD59-A6C34878D82A}">
                    <a16:rowId xmlns:a16="http://schemas.microsoft.com/office/drawing/2014/main" val="2424621161"/>
                  </a:ext>
                </a:extLst>
              </a:tr>
              <a:tr h="326699">
                <a:tc>
                  <a:txBody>
                    <a:bodyPr/>
                    <a:lstStyle/>
                    <a:p>
                      <a:pPr algn="l" fontAlgn="base"/>
                      <a:r>
                        <a:rPr lang="en-US">
                          <a:effectLst/>
                        </a:rPr>
                        <a:t>20</a:t>
                      </a:r>
                    </a:p>
                  </a:txBody>
                  <a:tcPr marL="95250" marR="95250" marT="95250" marB="95250" anchor="ctr">
                    <a:lnL w="9525" cap="flat" cmpd="sng" algn="ctr">
                      <a:solidFill>
                        <a:srgbClr val="373737"/>
                      </a:solidFill>
                      <a:prstDash val="solid"/>
                      <a:round/>
                      <a:headEnd type="none" w="med" len="med"/>
                      <a:tailEnd type="none" w="med" len="med"/>
                    </a:lnL>
                    <a:lnR w="9525" cap="flat" cmpd="sng" algn="ctr">
                      <a:solidFill>
                        <a:srgbClr val="373737"/>
                      </a:solidFill>
                      <a:prstDash val="solid"/>
                      <a:round/>
                      <a:headEnd type="none" w="med" len="med"/>
                      <a:tailEnd type="none" w="med" len="med"/>
                    </a:lnR>
                    <a:lnT w="9525" cap="flat" cmpd="sng" algn="ctr">
                      <a:solidFill>
                        <a:srgbClr val="373737"/>
                      </a:solidFill>
                      <a:prstDash val="solid"/>
                      <a:round/>
                      <a:headEnd type="none" w="med" len="med"/>
                      <a:tailEnd type="none" w="med" len="med"/>
                    </a:lnT>
                    <a:lnB w="9525" cap="flat" cmpd="sng" algn="ctr">
                      <a:solidFill>
                        <a:srgbClr val="373737"/>
                      </a:solidFill>
                      <a:prstDash val="solid"/>
                      <a:round/>
                      <a:headEnd type="none" w="med" len="med"/>
                      <a:tailEnd type="none" w="med" len="med"/>
                    </a:lnB>
                    <a:solidFill>
                      <a:srgbClr val="F2F2F2"/>
                    </a:solidFill>
                  </a:tcPr>
                </a:tc>
                <a:tc>
                  <a:txBody>
                    <a:bodyPr/>
                    <a:lstStyle/>
                    <a:p>
                      <a:pPr algn="l" fontAlgn="base"/>
                      <a:r>
                        <a:rPr lang="en-US">
                          <a:effectLst/>
                        </a:rPr>
                        <a:t>1 in 100</a:t>
                      </a:r>
                    </a:p>
                  </a:txBody>
                  <a:tcPr marL="95250" marR="95250" marT="95250" marB="95250" anchor="ctr">
                    <a:lnL w="9525" cap="flat" cmpd="sng" algn="ctr">
                      <a:solidFill>
                        <a:srgbClr val="373737"/>
                      </a:solidFill>
                      <a:prstDash val="solid"/>
                      <a:round/>
                      <a:headEnd type="none" w="med" len="med"/>
                      <a:tailEnd type="none" w="med" len="med"/>
                    </a:lnL>
                    <a:lnR w="9525" cap="flat" cmpd="sng" algn="ctr">
                      <a:solidFill>
                        <a:srgbClr val="373737"/>
                      </a:solidFill>
                      <a:prstDash val="solid"/>
                      <a:round/>
                      <a:headEnd type="none" w="med" len="med"/>
                      <a:tailEnd type="none" w="med" len="med"/>
                    </a:lnR>
                    <a:lnT w="9525" cap="flat" cmpd="sng" algn="ctr">
                      <a:solidFill>
                        <a:srgbClr val="373737"/>
                      </a:solidFill>
                      <a:prstDash val="solid"/>
                      <a:round/>
                      <a:headEnd type="none" w="med" len="med"/>
                      <a:tailEnd type="none" w="med" len="med"/>
                    </a:lnT>
                    <a:lnB w="9525" cap="flat" cmpd="sng" algn="ctr">
                      <a:solidFill>
                        <a:srgbClr val="373737"/>
                      </a:solidFill>
                      <a:prstDash val="solid"/>
                      <a:round/>
                      <a:headEnd type="none" w="med" len="med"/>
                      <a:tailEnd type="none" w="med" len="med"/>
                    </a:lnB>
                    <a:solidFill>
                      <a:srgbClr val="F2F2F2"/>
                    </a:solidFill>
                  </a:tcPr>
                </a:tc>
                <a:tc>
                  <a:txBody>
                    <a:bodyPr/>
                    <a:lstStyle/>
                    <a:p>
                      <a:pPr algn="l" fontAlgn="base"/>
                      <a:r>
                        <a:rPr lang="en-US">
                          <a:effectLst/>
                        </a:rPr>
                        <a:t>99%</a:t>
                      </a:r>
                    </a:p>
                  </a:txBody>
                  <a:tcPr marL="95250" marR="95250" marT="95250" marB="95250" anchor="ctr">
                    <a:lnL w="9525" cap="flat" cmpd="sng" algn="ctr">
                      <a:solidFill>
                        <a:srgbClr val="373737"/>
                      </a:solidFill>
                      <a:prstDash val="solid"/>
                      <a:round/>
                      <a:headEnd type="none" w="med" len="med"/>
                      <a:tailEnd type="none" w="med" len="med"/>
                    </a:lnL>
                    <a:lnR w="9525" cap="flat" cmpd="sng" algn="ctr">
                      <a:solidFill>
                        <a:srgbClr val="373737"/>
                      </a:solidFill>
                      <a:prstDash val="solid"/>
                      <a:round/>
                      <a:headEnd type="none" w="med" len="med"/>
                      <a:tailEnd type="none" w="med" len="med"/>
                    </a:lnR>
                    <a:lnT w="9525" cap="flat" cmpd="sng" algn="ctr">
                      <a:solidFill>
                        <a:srgbClr val="373737"/>
                      </a:solidFill>
                      <a:prstDash val="solid"/>
                      <a:round/>
                      <a:headEnd type="none" w="med" len="med"/>
                      <a:tailEnd type="none" w="med" len="med"/>
                    </a:lnT>
                    <a:lnB w="9525" cap="flat" cmpd="sng" algn="ctr">
                      <a:solidFill>
                        <a:srgbClr val="373737"/>
                      </a:solidFill>
                      <a:prstDash val="solid"/>
                      <a:round/>
                      <a:headEnd type="none" w="med" len="med"/>
                      <a:tailEnd type="none" w="med" len="med"/>
                    </a:lnB>
                    <a:solidFill>
                      <a:srgbClr val="F2F2F2"/>
                    </a:solidFill>
                  </a:tcPr>
                </a:tc>
                <a:extLst>
                  <a:ext uri="{0D108BD9-81ED-4DB2-BD59-A6C34878D82A}">
                    <a16:rowId xmlns:a16="http://schemas.microsoft.com/office/drawing/2014/main" val="2202921177"/>
                  </a:ext>
                </a:extLst>
              </a:tr>
              <a:tr h="326699">
                <a:tc>
                  <a:txBody>
                    <a:bodyPr/>
                    <a:lstStyle/>
                    <a:p>
                      <a:pPr algn="l" fontAlgn="base"/>
                      <a:r>
                        <a:rPr lang="en-US">
                          <a:effectLst/>
                        </a:rPr>
                        <a:t>30</a:t>
                      </a:r>
                    </a:p>
                  </a:txBody>
                  <a:tcPr marL="95250" marR="95250" marT="95250" marB="95250" anchor="ctr">
                    <a:lnL w="9525" cap="flat" cmpd="sng" algn="ctr">
                      <a:solidFill>
                        <a:srgbClr val="373737"/>
                      </a:solidFill>
                      <a:prstDash val="solid"/>
                      <a:round/>
                      <a:headEnd type="none" w="med" len="med"/>
                      <a:tailEnd type="none" w="med" len="med"/>
                    </a:lnL>
                    <a:lnR w="9525" cap="flat" cmpd="sng" algn="ctr">
                      <a:solidFill>
                        <a:srgbClr val="373737"/>
                      </a:solidFill>
                      <a:prstDash val="solid"/>
                      <a:round/>
                      <a:headEnd type="none" w="med" len="med"/>
                      <a:tailEnd type="none" w="med" len="med"/>
                    </a:lnR>
                    <a:lnT w="9525" cap="flat" cmpd="sng" algn="ctr">
                      <a:solidFill>
                        <a:srgbClr val="373737"/>
                      </a:solidFill>
                      <a:prstDash val="solid"/>
                      <a:round/>
                      <a:headEnd type="none" w="med" len="med"/>
                      <a:tailEnd type="none" w="med" len="med"/>
                    </a:lnT>
                    <a:lnB w="9525" cap="flat" cmpd="sng" algn="ctr">
                      <a:solidFill>
                        <a:srgbClr val="373737"/>
                      </a:solidFill>
                      <a:prstDash val="solid"/>
                      <a:round/>
                      <a:headEnd type="none" w="med" len="med"/>
                      <a:tailEnd type="none" w="med" len="med"/>
                    </a:lnB>
                    <a:solidFill>
                      <a:srgbClr val="F2F2F2"/>
                    </a:solidFill>
                  </a:tcPr>
                </a:tc>
                <a:tc>
                  <a:txBody>
                    <a:bodyPr/>
                    <a:lstStyle/>
                    <a:p>
                      <a:pPr algn="l" fontAlgn="base"/>
                      <a:r>
                        <a:rPr lang="en-US">
                          <a:effectLst/>
                        </a:rPr>
                        <a:t>1 in 1000</a:t>
                      </a:r>
                    </a:p>
                  </a:txBody>
                  <a:tcPr marL="95250" marR="95250" marT="95250" marB="95250" anchor="ctr">
                    <a:lnL w="9525" cap="flat" cmpd="sng" algn="ctr">
                      <a:solidFill>
                        <a:srgbClr val="373737"/>
                      </a:solidFill>
                      <a:prstDash val="solid"/>
                      <a:round/>
                      <a:headEnd type="none" w="med" len="med"/>
                      <a:tailEnd type="none" w="med" len="med"/>
                    </a:lnL>
                    <a:lnR w="9525" cap="flat" cmpd="sng" algn="ctr">
                      <a:solidFill>
                        <a:srgbClr val="373737"/>
                      </a:solidFill>
                      <a:prstDash val="solid"/>
                      <a:round/>
                      <a:headEnd type="none" w="med" len="med"/>
                      <a:tailEnd type="none" w="med" len="med"/>
                    </a:lnR>
                    <a:lnT w="9525" cap="flat" cmpd="sng" algn="ctr">
                      <a:solidFill>
                        <a:srgbClr val="373737"/>
                      </a:solidFill>
                      <a:prstDash val="solid"/>
                      <a:round/>
                      <a:headEnd type="none" w="med" len="med"/>
                      <a:tailEnd type="none" w="med" len="med"/>
                    </a:lnT>
                    <a:lnB w="9525" cap="flat" cmpd="sng" algn="ctr">
                      <a:solidFill>
                        <a:srgbClr val="373737"/>
                      </a:solidFill>
                      <a:prstDash val="solid"/>
                      <a:round/>
                      <a:headEnd type="none" w="med" len="med"/>
                      <a:tailEnd type="none" w="med" len="med"/>
                    </a:lnB>
                    <a:solidFill>
                      <a:srgbClr val="F2F2F2"/>
                    </a:solidFill>
                  </a:tcPr>
                </a:tc>
                <a:tc>
                  <a:txBody>
                    <a:bodyPr/>
                    <a:lstStyle/>
                    <a:p>
                      <a:pPr algn="l" fontAlgn="base"/>
                      <a:r>
                        <a:rPr lang="en-US">
                          <a:effectLst/>
                        </a:rPr>
                        <a:t>99.9%</a:t>
                      </a:r>
                    </a:p>
                  </a:txBody>
                  <a:tcPr marL="95250" marR="95250" marT="95250" marB="95250" anchor="ctr">
                    <a:lnL w="9525" cap="flat" cmpd="sng" algn="ctr">
                      <a:solidFill>
                        <a:srgbClr val="373737"/>
                      </a:solidFill>
                      <a:prstDash val="solid"/>
                      <a:round/>
                      <a:headEnd type="none" w="med" len="med"/>
                      <a:tailEnd type="none" w="med" len="med"/>
                    </a:lnL>
                    <a:lnR w="9525" cap="flat" cmpd="sng" algn="ctr">
                      <a:solidFill>
                        <a:srgbClr val="373737"/>
                      </a:solidFill>
                      <a:prstDash val="solid"/>
                      <a:round/>
                      <a:headEnd type="none" w="med" len="med"/>
                      <a:tailEnd type="none" w="med" len="med"/>
                    </a:lnR>
                    <a:lnT w="9525" cap="flat" cmpd="sng" algn="ctr">
                      <a:solidFill>
                        <a:srgbClr val="373737"/>
                      </a:solidFill>
                      <a:prstDash val="solid"/>
                      <a:round/>
                      <a:headEnd type="none" w="med" len="med"/>
                      <a:tailEnd type="none" w="med" len="med"/>
                    </a:lnT>
                    <a:lnB w="9525" cap="flat" cmpd="sng" algn="ctr">
                      <a:solidFill>
                        <a:srgbClr val="373737"/>
                      </a:solidFill>
                      <a:prstDash val="solid"/>
                      <a:round/>
                      <a:headEnd type="none" w="med" len="med"/>
                      <a:tailEnd type="none" w="med" len="med"/>
                    </a:lnB>
                    <a:solidFill>
                      <a:srgbClr val="F2F2F2"/>
                    </a:solidFill>
                  </a:tcPr>
                </a:tc>
                <a:extLst>
                  <a:ext uri="{0D108BD9-81ED-4DB2-BD59-A6C34878D82A}">
                    <a16:rowId xmlns:a16="http://schemas.microsoft.com/office/drawing/2014/main" val="3220184129"/>
                  </a:ext>
                </a:extLst>
              </a:tr>
              <a:tr h="326699">
                <a:tc>
                  <a:txBody>
                    <a:bodyPr/>
                    <a:lstStyle/>
                    <a:p>
                      <a:pPr algn="l" fontAlgn="base"/>
                      <a:r>
                        <a:rPr lang="en-US">
                          <a:effectLst/>
                        </a:rPr>
                        <a:t>40</a:t>
                      </a:r>
                    </a:p>
                  </a:txBody>
                  <a:tcPr marL="95250" marR="95250" marT="95250" marB="95250" anchor="ctr">
                    <a:lnL w="9525" cap="flat" cmpd="sng" algn="ctr">
                      <a:solidFill>
                        <a:srgbClr val="373737"/>
                      </a:solidFill>
                      <a:prstDash val="solid"/>
                      <a:round/>
                      <a:headEnd type="none" w="med" len="med"/>
                      <a:tailEnd type="none" w="med" len="med"/>
                    </a:lnL>
                    <a:lnR w="9525" cap="flat" cmpd="sng" algn="ctr">
                      <a:solidFill>
                        <a:srgbClr val="373737"/>
                      </a:solidFill>
                      <a:prstDash val="solid"/>
                      <a:round/>
                      <a:headEnd type="none" w="med" len="med"/>
                      <a:tailEnd type="none" w="med" len="med"/>
                    </a:lnR>
                    <a:lnT w="9525" cap="flat" cmpd="sng" algn="ctr">
                      <a:solidFill>
                        <a:srgbClr val="373737"/>
                      </a:solidFill>
                      <a:prstDash val="solid"/>
                      <a:round/>
                      <a:headEnd type="none" w="med" len="med"/>
                      <a:tailEnd type="none" w="med" len="med"/>
                    </a:lnT>
                    <a:lnB w="9525" cap="flat" cmpd="sng" algn="ctr">
                      <a:solidFill>
                        <a:srgbClr val="373737"/>
                      </a:solidFill>
                      <a:prstDash val="solid"/>
                      <a:round/>
                      <a:headEnd type="none" w="med" len="med"/>
                      <a:tailEnd type="none" w="med" len="med"/>
                    </a:lnB>
                    <a:solidFill>
                      <a:srgbClr val="F2F2F2"/>
                    </a:solidFill>
                  </a:tcPr>
                </a:tc>
                <a:tc>
                  <a:txBody>
                    <a:bodyPr/>
                    <a:lstStyle/>
                    <a:p>
                      <a:pPr algn="l" fontAlgn="base"/>
                      <a:r>
                        <a:rPr lang="en-US">
                          <a:effectLst/>
                        </a:rPr>
                        <a:t>1 in 10,000</a:t>
                      </a:r>
                    </a:p>
                  </a:txBody>
                  <a:tcPr marL="95250" marR="95250" marT="95250" marB="95250" anchor="ctr">
                    <a:lnL w="9525" cap="flat" cmpd="sng" algn="ctr">
                      <a:solidFill>
                        <a:srgbClr val="373737"/>
                      </a:solidFill>
                      <a:prstDash val="solid"/>
                      <a:round/>
                      <a:headEnd type="none" w="med" len="med"/>
                      <a:tailEnd type="none" w="med" len="med"/>
                    </a:lnL>
                    <a:lnR w="9525" cap="flat" cmpd="sng" algn="ctr">
                      <a:solidFill>
                        <a:srgbClr val="373737"/>
                      </a:solidFill>
                      <a:prstDash val="solid"/>
                      <a:round/>
                      <a:headEnd type="none" w="med" len="med"/>
                      <a:tailEnd type="none" w="med" len="med"/>
                    </a:lnR>
                    <a:lnT w="9525" cap="flat" cmpd="sng" algn="ctr">
                      <a:solidFill>
                        <a:srgbClr val="373737"/>
                      </a:solidFill>
                      <a:prstDash val="solid"/>
                      <a:round/>
                      <a:headEnd type="none" w="med" len="med"/>
                      <a:tailEnd type="none" w="med" len="med"/>
                    </a:lnT>
                    <a:lnB w="9525" cap="flat" cmpd="sng" algn="ctr">
                      <a:solidFill>
                        <a:srgbClr val="373737"/>
                      </a:solidFill>
                      <a:prstDash val="solid"/>
                      <a:round/>
                      <a:headEnd type="none" w="med" len="med"/>
                      <a:tailEnd type="none" w="med" len="med"/>
                    </a:lnB>
                    <a:solidFill>
                      <a:srgbClr val="F2F2F2"/>
                    </a:solidFill>
                  </a:tcPr>
                </a:tc>
                <a:tc>
                  <a:txBody>
                    <a:bodyPr/>
                    <a:lstStyle/>
                    <a:p>
                      <a:pPr algn="l" fontAlgn="base"/>
                      <a:r>
                        <a:rPr lang="en-US">
                          <a:effectLst/>
                        </a:rPr>
                        <a:t>99.99%</a:t>
                      </a:r>
                    </a:p>
                  </a:txBody>
                  <a:tcPr marL="95250" marR="95250" marT="95250" marB="95250" anchor="ctr">
                    <a:lnL w="9525" cap="flat" cmpd="sng" algn="ctr">
                      <a:solidFill>
                        <a:srgbClr val="373737"/>
                      </a:solidFill>
                      <a:prstDash val="solid"/>
                      <a:round/>
                      <a:headEnd type="none" w="med" len="med"/>
                      <a:tailEnd type="none" w="med" len="med"/>
                    </a:lnL>
                    <a:lnR w="9525" cap="flat" cmpd="sng" algn="ctr">
                      <a:solidFill>
                        <a:srgbClr val="373737"/>
                      </a:solidFill>
                      <a:prstDash val="solid"/>
                      <a:round/>
                      <a:headEnd type="none" w="med" len="med"/>
                      <a:tailEnd type="none" w="med" len="med"/>
                    </a:lnR>
                    <a:lnT w="9525" cap="flat" cmpd="sng" algn="ctr">
                      <a:solidFill>
                        <a:srgbClr val="373737"/>
                      </a:solidFill>
                      <a:prstDash val="solid"/>
                      <a:round/>
                      <a:headEnd type="none" w="med" len="med"/>
                      <a:tailEnd type="none" w="med" len="med"/>
                    </a:lnT>
                    <a:lnB w="9525" cap="flat" cmpd="sng" algn="ctr">
                      <a:solidFill>
                        <a:srgbClr val="373737"/>
                      </a:solidFill>
                      <a:prstDash val="solid"/>
                      <a:round/>
                      <a:headEnd type="none" w="med" len="med"/>
                      <a:tailEnd type="none" w="med" len="med"/>
                    </a:lnB>
                    <a:solidFill>
                      <a:srgbClr val="F2F2F2"/>
                    </a:solidFill>
                  </a:tcPr>
                </a:tc>
                <a:extLst>
                  <a:ext uri="{0D108BD9-81ED-4DB2-BD59-A6C34878D82A}">
                    <a16:rowId xmlns:a16="http://schemas.microsoft.com/office/drawing/2014/main" val="4072299878"/>
                  </a:ext>
                </a:extLst>
              </a:tr>
              <a:tr h="326699">
                <a:tc>
                  <a:txBody>
                    <a:bodyPr/>
                    <a:lstStyle/>
                    <a:p>
                      <a:pPr algn="l" fontAlgn="base"/>
                      <a:r>
                        <a:rPr lang="en-US">
                          <a:effectLst/>
                        </a:rPr>
                        <a:t>50</a:t>
                      </a:r>
                    </a:p>
                  </a:txBody>
                  <a:tcPr marL="95250" marR="95250" marT="95250" marB="95250" anchor="ctr">
                    <a:lnL w="9525" cap="flat" cmpd="sng" algn="ctr">
                      <a:solidFill>
                        <a:srgbClr val="373737"/>
                      </a:solidFill>
                      <a:prstDash val="solid"/>
                      <a:round/>
                      <a:headEnd type="none" w="med" len="med"/>
                      <a:tailEnd type="none" w="med" len="med"/>
                    </a:lnL>
                    <a:lnR w="9525" cap="flat" cmpd="sng" algn="ctr">
                      <a:solidFill>
                        <a:srgbClr val="373737"/>
                      </a:solidFill>
                      <a:prstDash val="solid"/>
                      <a:round/>
                      <a:headEnd type="none" w="med" len="med"/>
                      <a:tailEnd type="none" w="med" len="med"/>
                    </a:lnR>
                    <a:lnT w="9525" cap="flat" cmpd="sng" algn="ctr">
                      <a:solidFill>
                        <a:srgbClr val="373737"/>
                      </a:solidFill>
                      <a:prstDash val="solid"/>
                      <a:round/>
                      <a:headEnd type="none" w="med" len="med"/>
                      <a:tailEnd type="none" w="med" len="med"/>
                    </a:lnT>
                    <a:lnB w="9525" cap="flat" cmpd="sng" algn="ctr">
                      <a:solidFill>
                        <a:srgbClr val="373737"/>
                      </a:solidFill>
                      <a:prstDash val="solid"/>
                      <a:round/>
                      <a:headEnd type="none" w="med" len="med"/>
                      <a:tailEnd type="none" w="med" len="med"/>
                    </a:lnB>
                    <a:solidFill>
                      <a:srgbClr val="F2F2F2"/>
                    </a:solidFill>
                  </a:tcPr>
                </a:tc>
                <a:tc>
                  <a:txBody>
                    <a:bodyPr/>
                    <a:lstStyle/>
                    <a:p>
                      <a:pPr algn="l" fontAlgn="base"/>
                      <a:r>
                        <a:rPr lang="en-US">
                          <a:effectLst/>
                        </a:rPr>
                        <a:t>1 in 100,000</a:t>
                      </a:r>
                    </a:p>
                  </a:txBody>
                  <a:tcPr marL="95250" marR="95250" marT="95250" marB="95250" anchor="ctr">
                    <a:lnL w="9525" cap="flat" cmpd="sng" algn="ctr">
                      <a:solidFill>
                        <a:srgbClr val="373737"/>
                      </a:solidFill>
                      <a:prstDash val="solid"/>
                      <a:round/>
                      <a:headEnd type="none" w="med" len="med"/>
                      <a:tailEnd type="none" w="med" len="med"/>
                    </a:lnL>
                    <a:lnR w="9525" cap="flat" cmpd="sng" algn="ctr">
                      <a:solidFill>
                        <a:srgbClr val="373737"/>
                      </a:solidFill>
                      <a:prstDash val="solid"/>
                      <a:round/>
                      <a:headEnd type="none" w="med" len="med"/>
                      <a:tailEnd type="none" w="med" len="med"/>
                    </a:lnR>
                    <a:lnT w="9525" cap="flat" cmpd="sng" algn="ctr">
                      <a:solidFill>
                        <a:srgbClr val="373737"/>
                      </a:solidFill>
                      <a:prstDash val="solid"/>
                      <a:round/>
                      <a:headEnd type="none" w="med" len="med"/>
                      <a:tailEnd type="none" w="med" len="med"/>
                    </a:lnT>
                    <a:lnB w="9525" cap="flat" cmpd="sng" algn="ctr">
                      <a:solidFill>
                        <a:srgbClr val="373737"/>
                      </a:solidFill>
                      <a:prstDash val="solid"/>
                      <a:round/>
                      <a:headEnd type="none" w="med" len="med"/>
                      <a:tailEnd type="none" w="med" len="med"/>
                    </a:lnB>
                    <a:solidFill>
                      <a:srgbClr val="F2F2F2"/>
                    </a:solidFill>
                  </a:tcPr>
                </a:tc>
                <a:tc>
                  <a:txBody>
                    <a:bodyPr/>
                    <a:lstStyle/>
                    <a:p>
                      <a:pPr algn="l" fontAlgn="base"/>
                      <a:r>
                        <a:rPr lang="en-US">
                          <a:effectLst/>
                        </a:rPr>
                        <a:t>99.999%</a:t>
                      </a:r>
                    </a:p>
                  </a:txBody>
                  <a:tcPr marL="95250" marR="95250" marT="95250" marB="95250" anchor="ctr">
                    <a:lnL w="9525" cap="flat" cmpd="sng" algn="ctr">
                      <a:solidFill>
                        <a:srgbClr val="373737"/>
                      </a:solidFill>
                      <a:prstDash val="solid"/>
                      <a:round/>
                      <a:headEnd type="none" w="med" len="med"/>
                      <a:tailEnd type="none" w="med" len="med"/>
                    </a:lnL>
                    <a:lnR w="9525" cap="flat" cmpd="sng" algn="ctr">
                      <a:solidFill>
                        <a:srgbClr val="373737"/>
                      </a:solidFill>
                      <a:prstDash val="solid"/>
                      <a:round/>
                      <a:headEnd type="none" w="med" len="med"/>
                      <a:tailEnd type="none" w="med" len="med"/>
                    </a:lnR>
                    <a:lnT w="9525" cap="flat" cmpd="sng" algn="ctr">
                      <a:solidFill>
                        <a:srgbClr val="373737"/>
                      </a:solidFill>
                      <a:prstDash val="solid"/>
                      <a:round/>
                      <a:headEnd type="none" w="med" len="med"/>
                      <a:tailEnd type="none" w="med" len="med"/>
                    </a:lnT>
                    <a:lnB w="9525" cap="flat" cmpd="sng" algn="ctr">
                      <a:solidFill>
                        <a:srgbClr val="373737"/>
                      </a:solidFill>
                      <a:prstDash val="solid"/>
                      <a:round/>
                      <a:headEnd type="none" w="med" len="med"/>
                      <a:tailEnd type="none" w="med" len="med"/>
                    </a:lnB>
                    <a:solidFill>
                      <a:srgbClr val="F2F2F2"/>
                    </a:solidFill>
                  </a:tcPr>
                </a:tc>
                <a:extLst>
                  <a:ext uri="{0D108BD9-81ED-4DB2-BD59-A6C34878D82A}">
                    <a16:rowId xmlns:a16="http://schemas.microsoft.com/office/drawing/2014/main" val="3999771357"/>
                  </a:ext>
                </a:extLst>
              </a:tr>
              <a:tr h="326699">
                <a:tc>
                  <a:txBody>
                    <a:bodyPr/>
                    <a:lstStyle/>
                    <a:p>
                      <a:pPr algn="l" fontAlgn="base"/>
                      <a:r>
                        <a:rPr lang="en-US" dirty="0">
                          <a:effectLst/>
                        </a:rPr>
                        <a:t>60</a:t>
                      </a:r>
                    </a:p>
                  </a:txBody>
                  <a:tcPr marL="95250" marR="95250" marT="95250" marB="95250" anchor="ctr">
                    <a:lnL w="9525" cap="flat" cmpd="sng" algn="ctr">
                      <a:solidFill>
                        <a:srgbClr val="373737"/>
                      </a:solidFill>
                      <a:prstDash val="solid"/>
                      <a:round/>
                      <a:headEnd type="none" w="med" len="med"/>
                      <a:tailEnd type="none" w="med" len="med"/>
                    </a:lnL>
                    <a:lnR w="9525" cap="flat" cmpd="sng" algn="ctr">
                      <a:solidFill>
                        <a:srgbClr val="373737"/>
                      </a:solidFill>
                      <a:prstDash val="solid"/>
                      <a:round/>
                      <a:headEnd type="none" w="med" len="med"/>
                      <a:tailEnd type="none" w="med" len="med"/>
                    </a:lnR>
                    <a:lnT w="9525" cap="flat" cmpd="sng" algn="ctr">
                      <a:solidFill>
                        <a:srgbClr val="373737"/>
                      </a:solidFill>
                      <a:prstDash val="solid"/>
                      <a:round/>
                      <a:headEnd type="none" w="med" len="med"/>
                      <a:tailEnd type="none" w="med" len="med"/>
                    </a:lnT>
                    <a:lnB w="9525" cap="flat" cmpd="sng" algn="ctr">
                      <a:solidFill>
                        <a:srgbClr val="373737"/>
                      </a:solidFill>
                      <a:prstDash val="solid"/>
                      <a:round/>
                      <a:headEnd type="none" w="med" len="med"/>
                      <a:tailEnd type="none" w="med" len="med"/>
                    </a:lnB>
                    <a:solidFill>
                      <a:srgbClr val="F2F2F2"/>
                    </a:solidFill>
                  </a:tcPr>
                </a:tc>
                <a:tc>
                  <a:txBody>
                    <a:bodyPr/>
                    <a:lstStyle/>
                    <a:p>
                      <a:pPr algn="l" fontAlgn="base"/>
                      <a:r>
                        <a:rPr lang="en-US">
                          <a:effectLst/>
                        </a:rPr>
                        <a:t>1 in 1,000,000</a:t>
                      </a:r>
                    </a:p>
                  </a:txBody>
                  <a:tcPr marL="95250" marR="95250" marT="95250" marB="95250" anchor="ctr">
                    <a:lnL w="9525" cap="flat" cmpd="sng" algn="ctr">
                      <a:solidFill>
                        <a:srgbClr val="373737"/>
                      </a:solidFill>
                      <a:prstDash val="solid"/>
                      <a:round/>
                      <a:headEnd type="none" w="med" len="med"/>
                      <a:tailEnd type="none" w="med" len="med"/>
                    </a:lnL>
                    <a:lnR w="9525" cap="flat" cmpd="sng" algn="ctr">
                      <a:solidFill>
                        <a:srgbClr val="373737"/>
                      </a:solidFill>
                      <a:prstDash val="solid"/>
                      <a:round/>
                      <a:headEnd type="none" w="med" len="med"/>
                      <a:tailEnd type="none" w="med" len="med"/>
                    </a:lnR>
                    <a:lnT w="9525" cap="flat" cmpd="sng" algn="ctr">
                      <a:solidFill>
                        <a:srgbClr val="373737"/>
                      </a:solidFill>
                      <a:prstDash val="solid"/>
                      <a:round/>
                      <a:headEnd type="none" w="med" len="med"/>
                      <a:tailEnd type="none" w="med" len="med"/>
                    </a:lnT>
                    <a:lnB w="9525" cap="flat" cmpd="sng" algn="ctr">
                      <a:solidFill>
                        <a:srgbClr val="373737"/>
                      </a:solidFill>
                      <a:prstDash val="solid"/>
                      <a:round/>
                      <a:headEnd type="none" w="med" len="med"/>
                      <a:tailEnd type="none" w="med" len="med"/>
                    </a:lnB>
                    <a:solidFill>
                      <a:srgbClr val="F2F2F2"/>
                    </a:solidFill>
                  </a:tcPr>
                </a:tc>
                <a:tc>
                  <a:txBody>
                    <a:bodyPr/>
                    <a:lstStyle/>
                    <a:p>
                      <a:pPr algn="l" fontAlgn="base"/>
                      <a:r>
                        <a:rPr lang="en-US" dirty="0">
                          <a:effectLst/>
                        </a:rPr>
                        <a:t>99.9999%</a:t>
                      </a:r>
                    </a:p>
                  </a:txBody>
                  <a:tcPr marL="95250" marR="95250" marT="95250" marB="95250" anchor="ctr">
                    <a:lnL w="9525" cap="flat" cmpd="sng" algn="ctr">
                      <a:solidFill>
                        <a:srgbClr val="373737"/>
                      </a:solidFill>
                      <a:prstDash val="solid"/>
                      <a:round/>
                      <a:headEnd type="none" w="med" len="med"/>
                      <a:tailEnd type="none" w="med" len="med"/>
                    </a:lnL>
                    <a:lnR w="9525" cap="flat" cmpd="sng" algn="ctr">
                      <a:solidFill>
                        <a:srgbClr val="373737"/>
                      </a:solidFill>
                      <a:prstDash val="solid"/>
                      <a:round/>
                      <a:headEnd type="none" w="med" len="med"/>
                      <a:tailEnd type="none" w="med" len="med"/>
                    </a:lnR>
                    <a:lnT w="9525" cap="flat" cmpd="sng" algn="ctr">
                      <a:solidFill>
                        <a:srgbClr val="373737"/>
                      </a:solidFill>
                      <a:prstDash val="solid"/>
                      <a:round/>
                      <a:headEnd type="none" w="med" len="med"/>
                      <a:tailEnd type="none" w="med" len="med"/>
                    </a:lnT>
                    <a:lnB w="9525" cap="flat" cmpd="sng" algn="ctr">
                      <a:solidFill>
                        <a:srgbClr val="373737"/>
                      </a:solidFill>
                      <a:prstDash val="solid"/>
                      <a:round/>
                      <a:headEnd type="none" w="med" len="med"/>
                      <a:tailEnd type="none" w="med" len="med"/>
                    </a:lnB>
                    <a:solidFill>
                      <a:srgbClr val="F2F2F2"/>
                    </a:solidFill>
                  </a:tcPr>
                </a:tc>
                <a:extLst>
                  <a:ext uri="{0D108BD9-81ED-4DB2-BD59-A6C34878D82A}">
                    <a16:rowId xmlns:a16="http://schemas.microsoft.com/office/drawing/2014/main" val="4168838784"/>
                  </a:ext>
                </a:extLst>
              </a:tr>
            </a:tbl>
          </a:graphicData>
        </a:graphic>
      </p:graphicFrame>
      <p:sp>
        <p:nvSpPr>
          <p:cNvPr id="8" name="Content Placeholder 7">
            <a:extLst>
              <a:ext uri="{FF2B5EF4-FFF2-40B4-BE49-F238E27FC236}">
                <a16:creationId xmlns:a16="http://schemas.microsoft.com/office/drawing/2014/main" id="{69967042-F0FA-40D6-9B6F-9C39133583CF}"/>
              </a:ext>
            </a:extLst>
          </p:cNvPr>
          <p:cNvSpPr>
            <a:spLocks noGrp="1"/>
          </p:cNvSpPr>
          <p:nvPr>
            <p:ph sz="half" idx="2"/>
          </p:nvPr>
        </p:nvSpPr>
        <p:spPr/>
        <p:txBody>
          <a:bodyPr/>
          <a:lstStyle/>
          <a:p>
            <a:r>
              <a:rPr lang="en-US" dirty="0" err="1"/>
              <a:t>Phred</a:t>
            </a:r>
            <a:r>
              <a:rPr lang="en-US" dirty="0"/>
              <a:t> 10: 1 x 10</a:t>
            </a:r>
            <a:r>
              <a:rPr lang="en-US" baseline="30000" dirty="0"/>
              <a:t>-1</a:t>
            </a:r>
            <a:r>
              <a:rPr lang="en-US" dirty="0"/>
              <a:t> chance that a base is wrong</a:t>
            </a:r>
          </a:p>
          <a:p>
            <a:r>
              <a:rPr lang="en-US" dirty="0" err="1"/>
              <a:t>Phred</a:t>
            </a:r>
            <a:r>
              <a:rPr lang="en-US" dirty="0"/>
              <a:t> 20: 1 x 10</a:t>
            </a:r>
            <a:r>
              <a:rPr lang="en-US" baseline="30000" dirty="0"/>
              <a:t>-2</a:t>
            </a:r>
            <a:r>
              <a:rPr lang="en-US" dirty="0"/>
              <a:t> chance that a base is wrong</a:t>
            </a:r>
          </a:p>
          <a:p>
            <a:r>
              <a:rPr lang="en-US" dirty="0" err="1"/>
              <a:t>Phred</a:t>
            </a:r>
            <a:r>
              <a:rPr lang="en-US" dirty="0"/>
              <a:t> 30: 1 x 10</a:t>
            </a:r>
            <a:r>
              <a:rPr lang="en-US" baseline="30000" dirty="0"/>
              <a:t>-3</a:t>
            </a:r>
            <a:r>
              <a:rPr lang="en-US" dirty="0"/>
              <a:t> chance that a base is wrong</a:t>
            </a:r>
          </a:p>
          <a:p>
            <a:r>
              <a:rPr lang="en-US" dirty="0" err="1"/>
              <a:t>Phred</a:t>
            </a:r>
            <a:r>
              <a:rPr lang="en-US" dirty="0"/>
              <a:t> 40: 1 x 10</a:t>
            </a:r>
            <a:r>
              <a:rPr lang="en-US" baseline="30000" dirty="0"/>
              <a:t>-4</a:t>
            </a:r>
            <a:r>
              <a:rPr lang="en-US" dirty="0"/>
              <a:t> chance that a base is wrong</a:t>
            </a:r>
          </a:p>
        </p:txBody>
      </p:sp>
      <p:sp>
        <p:nvSpPr>
          <p:cNvPr id="10" name="TextBox 9">
            <a:extLst>
              <a:ext uri="{FF2B5EF4-FFF2-40B4-BE49-F238E27FC236}">
                <a16:creationId xmlns:a16="http://schemas.microsoft.com/office/drawing/2014/main" id="{4B27992A-044A-42DD-A358-EB60F9BE9939}"/>
              </a:ext>
            </a:extLst>
          </p:cNvPr>
          <p:cNvSpPr txBox="1"/>
          <p:nvPr/>
        </p:nvSpPr>
        <p:spPr>
          <a:xfrm>
            <a:off x="3088889" y="6127234"/>
            <a:ext cx="4572000"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r>
              <a:rPr lang="en-US" b="1" i="0" dirty="0" err="1">
                <a:solidFill>
                  <a:srgbClr val="373737"/>
                </a:solidFill>
                <a:effectLst/>
                <a:latin typeface="Myriad Pro"/>
              </a:rPr>
              <a:t>Phred</a:t>
            </a:r>
            <a:r>
              <a:rPr lang="en-US" b="1" i="0" dirty="0">
                <a:solidFill>
                  <a:srgbClr val="373737"/>
                </a:solidFill>
                <a:effectLst/>
                <a:latin typeface="Myriad Pro"/>
              </a:rPr>
              <a:t> quality score Q = -10 log</a:t>
            </a:r>
            <a:r>
              <a:rPr lang="en-US" b="1" i="0" baseline="-25000" dirty="0">
                <a:solidFill>
                  <a:srgbClr val="373737"/>
                </a:solidFill>
                <a:effectLst/>
                <a:latin typeface="Myriad Pro"/>
              </a:rPr>
              <a:t>10</a:t>
            </a:r>
            <a:r>
              <a:rPr lang="en-US" b="1" i="0" dirty="0">
                <a:solidFill>
                  <a:srgbClr val="373737"/>
                </a:solidFill>
                <a:effectLst/>
                <a:latin typeface="Myriad Pro"/>
              </a:rPr>
              <a:t>(Pe)</a:t>
            </a:r>
            <a:endParaRPr lang="en-US" b="1" dirty="0"/>
          </a:p>
        </p:txBody>
      </p:sp>
    </p:spTree>
    <p:extLst>
      <p:ext uri="{BB962C8B-B14F-4D97-AF65-F5344CB8AC3E}">
        <p14:creationId xmlns:p14="http://schemas.microsoft.com/office/powerpoint/2010/main" val="3569986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Reads</a:t>
            </a:r>
          </a:p>
        </p:txBody>
      </p:sp>
      <p:sp>
        <p:nvSpPr>
          <p:cNvPr id="3" name="Text Placeholder 2"/>
          <p:cNvSpPr>
            <a:spLocks noGrp="1"/>
          </p:cNvSpPr>
          <p:nvPr>
            <p:ph type="body" idx="1"/>
          </p:nvPr>
        </p:nvSpPr>
        <p:spPr/>
        <p:txBody>
          <a:bodyPr/>
          <a:lstStyle/>
          <a:p>
            <a:r>
              <a:rPr lang="en-US" dirty="0"/>
              <a:t>Q/C + cleaning</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3338704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DFAA8-8B94-45BE-88B6-843B0FDE2D10}"/>
              </a:ext>
            </a:extLst>
          </p:cNvPr>
          <p:cNvSpPr>
            <a:spLocks noGrp="1"/>
          </p:cNvSpPr>
          <p:nvPr>
            <p:ph type="title"/>
          </p:nvPr>
        </p:nvSpPr>
        <p:spPr/>
        <p:txBody>
          <a:bodyPr/>
          <a:lstStyle/>
          <a:p>
            <a:r>
              <a:rPr lang="en-US" dirty="0"/>
              <a:t>Distribution of read lengths</a:t>
            </a:r>
          </a:p>
        </p:txBody>
      </p:sp>
      <p:sp>
        <p:nvSpPr>
          <p:cNvPr id="4" name="Text Placeholder 3">
            <a:extLst>
              <a:ext uri="{FF2B5EF4-FFF2-40B4-BE49-F238E27FC236}">
                <a16:creationId xmlns:a16="http://schemas.microsoft.com/office/drawing/2014/main" id="{315214DE-35FF-46B6-9753-DBB27FB478E4}"/>
              </a:ext>
            </a:extLst>
          </p:cNvPr>
          <p:cNvSpPr>
            <a:spLocks noGrp="1"/>
          </p:cNvSpPr>
          <p:nvPr>
            <p:ph type="body" sz="quarter" idx="13"/>
          </p:nvPr>
        </p:nvSpPr>
        <p:spPr/>
        <p:txBody>
          <a:bodyPr/>
          <a:lstStyle/>
          <a:p>
            <a:endParaRPr lang="en-US"/>
          </a:p>
        </p:txBody>
      </p:sp>
      <p:pic>
        <p:nvPicPr>
          <p:cNvPr id="9218" name="Picture 2" descr="Good sequence lengths">
            <a:extLst>
              <a:ext uri="{FF2B5EF4-FFF2-40B4-BE49-F238E27FC236}">
                <a16:creationId xmlns:a16="http://schemas.microsoft.com/office/drawing/2014/main" id="{F8DC8815-9B32-4C2C-A769-9C997B37AC3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73629" y="2691605"/>
            <a:ext cx="8844742"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0851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8B145-011D-4FE5-80FC-B04DB9B0BCA5}"/>
              </a:ext>
            </a:extLst>
          </p:cNvPr>
          <p:cNvSpPr>
            <a:spLocks noGrp="1"/>
          </p:cNvSpPr>
          <p:nvPr>
            <p:ph type="title"/>
          </p:nvPr>
        </p:nvSpPr>
        <p:spPr/>
        <p:txBody>
          <a:bodyPr/>
          <a:lstStyle/>
          <a:p>
            <a:r>
              <a:rPr lang="en-US" dirty="0"/>
              <a:t>Distribution of read lengths</a:t>
            </a:r>
          </a:p>
        </p:txBody>
      </p:sp>
      <p:sp>
        <p:nvSpPr>
          <p:cNvPr id="4" name="Text Placeholder 3">
            <a:extLst>
              <a:ext uri="{FF2B5EF4-FFF2-40B4-BE49-F238E27FC236}">
                <a16:creationId xmlns:a16="http://schemas.microsoft.com/office/drawing/2014/main" id="{727390CE-127C-41D4-95B1-23E4E3CF507A}"/>
              </a:ext>
            </a:extLst>
          </p:cNvPr>
          <p:cNvSpPr>
            <a:spLocks noGrp="1"/>
          </p:cNvSpPr>
          <p:nvPr>
            <p:ph type="body" sz="quarter" idx="13"/>
          </p:nvPr>
        </p:nvSpPr>
        <p:spPr/>
        <p:txBody>
          <a:bodyPr/>
          <a:lstStyle/>
          <a:p>
            <a:endParaRPr lang="en-US"/>
          </a:p>
        </p:txBody>
      </p:sp>
      <p:pic>
        <p:nvPicPr>
          <p:cNvPr id="8196" name="Picture 4" descr="Bad sequence lengths">
            <a:extLst>
              <a:ext uri="{FF2B5EF4-FFF2-40B4-BE49-F238E27FC236}">
                <a16:creationId xmlns:a16="http://schemas.microsoft.com/office/drawing/2014/main" id="{1A002493-8B0C-4870-A0CE-C4C377C6DB63}"/>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73629" y="2691605"/>
            <a:ext cx="8844742"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543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Control (Q/C)</a:t>
            </a:r>
          </a:p>
        </p:txBody>
      </p:sp>
      <p:sp>
        <p:nvSpPr>
          <p:cNvPr id="3" name="Content Placeholder 2"/>
          <p:cNvSpPr>
            <a:spLocks noGrp="1"/>
          </p:cNvSpPr>
          <p:nvPr>
            <p:ph idx="1"/>
          </p:nvPr>
        </p:nvSpPr>
        <p:spPr>
          <a:xfrm>
            <a:off x="1981200" y="1600201"/>
            <a:ext cx="8534400" cy="4525963"/>
          </a:xfrm>
        </p:spPr>
        <p:txBody>
          <a:bodyPr/>
          <a:lstStyle/>
          <a:p>
            <a:r>
              <a:rPr lang="en-US" dirty="0"/>
              <a:t>You need to know if your data are good!</a:t>
            </a:r>
          </a:p>
          <a:p>
            <a:r>
              <a:rPr lang="en-US" dirty="0"/>
              <a:t>Example software that give you read metrics</a:t>
            </a:r>
          </a:p>
          <a:p>
            <a:pPr lvl="1"/>
            <a:r>
              <a:rPr lang="en-US" dirty="0"/>
              <a:t>FastQC</a:t>
            </a:r>
          </a:p>
          <a:p>
            <a:pPr lvl="1"/>
            <a:r>
              <a:rPr lang="en-US" dirty="0" err="1"/>
              <a:t>fastp</a:t>
            </a:r>
            <a:endParaRPr lang="en-US" dirty="0"/>
          </a:p>
          <a:p>
            <a:pPr lvl="1"/>
            <a:r>
              <a:rPr lang="en-US" dirty="0" err="1"/>
              <a:t>Seqtk</a:t>
            </a:r>
            <a:endParaRPr lang="en-US" dirty="0"/>
          </a:p>
          <a:p>
            <a:pPr lvl="1"/>
            <a:r>
              <a:rPr lang="en-US" dirty="0"/>
              <a:t>Many others that are not mainstream</a:t>
            </a:r>
          </a:p>
          <a:p>
            <a:pPr lvl="2"/>
            <a:r>
              <a:rPr lang="en-US" dirty="0"/>
              <a:t>Fasten (Lee Katz’s)</a:t>
            </a:r>
          </a:p>
          <a:p>
            <a:pPr lvl="2"/>
            <a:r>
              <a:rPr lang="en-US" dirty="0"/>
              <a:t>fastq-scan (Robert Petite)</a:t>
            </a:r>
          </a:p>
        </p:txBody>
      </p:sp>
      <p:sp>
        <p:nvSpPr>
          <p:cNvPr id="4" name="Text Placeholder 3"/>
          <p:cNvSpPr>
            <a:spLocks noGrp="1"/>
          </p:cNvSpPr>
          <p:nvPr>
            <p:ph type="body" sz="quarter" idx="13"/>
          </p:nvPr>
        </p:nvSpPr>
        <p:spPr/>
        <p:txBody>
          <a:bodyPr/>
          <a:lstStyle/>
          <a:p>
            <a:endParaRPr lang="en-US"/>
          </a:p>
        </p:txBody>
      </p:sp>
      <p:sp>
        <p:nvSpPr>
          <p:cNvPr id="5" name="AutoShape 4" descr="data:image/jpeg;base64,/9j/4AAQSkZJRgABAQAAAQABAAD/2wCEAAkGBxQTEhUUExQWFhUXGRgaGBgYFxoXHBsaGxgYGhoYGhgYHCggHBwlHBgcITEiJSkrLi4uHR8zODMsNygtLisBCgoKDg0OGxAQGywmICYsLCwsLywsLCwsLCwsLCwsLCwsLDQsLCwsLCwsLCwsLCwsLCwsLCwsLCwsLCwsLCwsLP/AABEIAP8AxQMBIgACEQEDEQH/xAAcAAACAwEBAQEAAAAAAAAAAAAEBQIDBgEABwj/xABIEAABAgMEBwUEBQsCBgMAAAABAhEAAyEEEjFBBVFhcYGRoRMiscHRBjLh8AcjQlKCFBUkM2JykqKywvFD0hYXNFOD4kRjc//EABoBAAIDAQEAAAAAAAAAAAAAAAIDAAEEBQb/xAAzEQACAQMCAwUHBAIDAAAAAAAAAQIDESESMQQiQVFhkbHwBRMUMnGBoSNS0eFCchUkwf/aAAwDAQACEQMRAD8AZWrScq9dKxqOPlHZOlpH/cHr0hBNsN6pfaWfzihGjCrAn+H4xwpSknhHoafD0XFXkzWp0vID/WJ5wIrTkoK/Wnhe9GjOHRJGKgN/+YslaOkj357DYkeJMFFVXshdSPBQ+aYzn6UlmvbrOwjwAgZVtSB3bRMfLu+cCrs9n+yZqzup0Bgiy6NfCV/FSj41htqy3svAz/8ATeyk/EIsntJco7/tFzzpDFPtVLAdTqOoOPnjFH5pQkVUhJ1d3yMTnaE7t5K0qwwLecL0NvMkHOpRSxTfiv5Jn2plqAIQUnUVKPkIr/PyX/8AZ/OKZOj1Ae4DvDturEhZS7BCVN90kHkaxNHY0VqpWzFr73O/lwU7E72OHJop7Q43gaUY4RYgy0unswHoe4H8QY9+RoNQgNq8NbQLU10DpuhLZsptOkWAdatVc9jkimqJI0vfBClKIyqAGxqOEWJ0YhVezSn5zZouTKQjFI5CKtU6eRbqcLH5vy0DLShQwCTrLxydJdLBTNmlZPSDJawKi7XYP8x6aUKDFApgf8xalURb9zLKWO4HsypiA3aJWNpunnhEJlvIxWkfiB8I7MskvJ36eEUfmzjqxgHUlfYbTp0LbsvRpQBnKDvfzMTPtAnMOW/d8InYpNyrAfO6D5iyoMok8vIRNU2DJUE/lv8AcEs/tEli46g+MFy9MozB4vFCw1GBGooB60jqrJLWASlILZUHEAwV5W3FtcO38rX3CJXtBIwvh9yvMQk9orYmYZZQXDHxwrBhlyUEC5Lc4Uc8ID04ioLAUFB0wik31GQhSjJOCf3HnsKi721fuf3xyOex81+0OyX/AHx6N9J8iMfEL9R+ugls+kAxTRndiK89XOLEWkUYrDZUPWEfaDvAh/WLrOsJ+2ADrS/gYwykzpqhHdDSYpKsVq/heOIlShgCreABy+MDylJJ99PUdCYnNkMCxfhj1ia5WwC6ML5QVNt5ZkhCHxYeY9YFVPzKiTubriYoZOCiR+H/ADEj+zdO8n0gb9oWhLZFgtO1ufpFn5YkJYqFTm2W+A1TzgVIH4VK8YjJsoVR5ij+ykAQDfYPjBW5hlZdIDJTbjTiBSO35Kz32VqUFAK8K84Xo0enAgD95bnpFqrLJAxPAeZIgdTRHCm3gZps4JNydTIL7xFNdfOOplKHvTpKRtLU3APGdtEpIwKuMCy1EFwCYpTCjwilm/4Rs+3kpBvWmXuShSvAjwin86WUBu0Urb2RH9R8oys2Ys0oBuEcSk5nw9Iv3j9XC/4+nbmfl/BrE6Vs+RV1H9rRJdsQT3VhtrO/PyjJKUNvKJS5zGgJ+dkDqfYF8DDo2a1aZSgGVXY4J5RX2Sfvt+8W8YRSrWWe74xNFsUql0sdUVrFPhbLc0EqzpNLwNcX9DFkyxkVBFc6nwEJAlTFiRvp4borVZlE1Y73LccoNSYh8PG+ZfgYTrHMT3rwSDmXB4EqiiTLQ+N85up/AwKZFKxTMsqRr4RU5dw2nRTVtXgh9LWgfdB/dJPMgAcoG05U4UYGFknSE2U11ZUnMKDjdWo4QxtVo7QXmu90U4pEMpzuIqcNKnNPoMPYwfrfw/3R6JeyX+r+H+6PR0aT5Uc3iI/qP10M1OsovFqMTh80jw0bMpdqGyDwVmeUMLMthgeTxjenqbve1EuVmcVo9ZOBB2gjxioSpiTR+Bja2SaVOAUnYSAeDiO2gghlJruSrqDANUntgKHGcQnaST+39mP/ACmaMR0jiresfd4pMacyBmlxrukHdQxXMsksYy1bwr1ETTH93rxC+Jle/u/z/RmV6RXk3BPrWI/lM1WfX1jQfkycpfNvICOIsUs4y6bCfAmAce80R4iNvk8hHKEytfDyiRlKP3juH+IeixSsgRvJ6RbKscvFiW3nzheO0Z8THs8hCiyL+7zb4wXL0YpWwZkAnqfIQ47QI926ka7oHViY8LTqStZOoeZpFYBdeb2BU6LQlrzneRBdns6cUpDazFKp80miJaNpN4/y0giWlZxJVuDCB19gmcpbt/kkbKl6hIxiFolJbugDbdeLzZFEAqLROVYk4k0+c4JRe7EOt2MXoRg6i24DGCfycbYLWqVLyD8B4wDP0ykGjcKxTsgl7ypsiZklqE8W9IqurAOcCr08RQANtFYqOnFHLkkRE+8P3FXsRaS+I5RVPlDBKnOrOOJ0n8lPnEpM4EglKSOXnFSmxsKclloHkWVRVXWHH+YM0iySBrDeHpDKWqVMYMU79kJ9OsmaAKpyLvqo+5ucPpSVrIzzc5TVxt7Jq/W/h/uj0e9mk0WdbecejoU2tJh4hfqMy4tEw1AAeuVNlYv/AC60N+sSNjJ/2wEoOASSzR6UX91BPM+EYZto7FOMWtl4BcvTE8f6r8AfKJo07NzKT+BPpAwkrylnwjnYLp3fD1jPKXeNVOm+i/AyT7Qu15KfCLPzshVC43KPmWhT2RzEQXZxqaL1C3QpsfoWgiizjmH8IsTL1KSekZoSSBeDtziSLcQ1YLUU+Eb+VmlNjWpPxI8Iq/N0zJQP4zCuXppQz8D4wUn2kmUAVQD7oiOUXun4i/hq62a8A+Rotb4h9d1+sMbPoxRxveEZ/wD4inZK4gCKpumJ6sZp5+kVeH7fFgPhq8t5JfQ1YShJ+y4zOW9/SB7TbUDGakbqnpGNmzCrFZMc7E6jvJYResOPAxXzO48nafQMAVnJx5QBO0tNXnd1f4EUS7LrqNlIJkSxgAXOr1xhTmjQqdKGyBxJJa8VcS3jFnYjIA7nPgGhimRdDkBPj1iP5RLANRxPkIHVfZElVBk2Q43f5W8YkqzkfYfgBHJmkpf3gw1GBlaelJxWeFYZCFR7RZmnxEFvJeJaqUjOWQeXhFhsiUgd5QJyffrDwEPayUnNXh6wYn2zRNS11JGoqqYauGqtXcRb9oU07KX5LLEtiQTeHGK9OrBVLu4OrmyB5R2RbZZI+rUNqSFdKRXpiYlSkEYMdtXDw6FNwWQJ141ZpxG/s2pkq/D/AHR2KvZ9HdVw849GiGwiqudihElLh8EvjhjnHJ2mZSaVO7DkIrt5Qpa0FaQHox884zdslLDslhl3k15GChwql8wirxzjsh2v2plge6ehi2ze2Eo1Uk7AO71EYtcxSR7giHbKzln54Q74Gl2Gb/kKxu/z/KOH9Y8xBMrSElRqFcLp9I+bG0E0CT19ItRfyCucLl7PpvYZH2lUW6Ppa5kkhr1A7AuGdnqaZRxNgSr3ClW5QPSMDZ5s0ZEbz6iCPzpNGIB3gGM8/Z0ujNcPakLZuvX2NmrRBb9WaZgP4RSLCjNH9Q84zCfaZQLOQ+okDlBY0+vAHjCnwFVGiPtWH7vMfKsculDTb8Ymmxy9R3U83hKnS68ikfO6PTNOzW988PgIpcBVfUkvacO80kmy07iG209BFM9CEnvzEDcbxG4DOMdavaGYoMVKU2snwaAVaUWdQGwH1h8PZj/ykY5+1f2o2lr0xISO6lR2rLfyj1hVO9oVgG64DfZF0M/3jUxnxaXLt4E8y55RRMLknzeNdPgaMOhjqe0K0tsB0/TE0mqk8GV1rAM61qVjMPVuUVIsxfERZP0asAKZgcHo+0PGuNOC2RinVnL5myknO+DxPpEgpWR5EH4xbJsGvY1F+SWi6TZwHFD/ABU5gQ2yE3AFO7HrlHQptkMFgMAUpbIu/gTSO/kYEtMw3bqiRiaNry1xdgbnrDbJiKpJx4dYe6KvVvEGpViPtXQ7cIAs0tAJdQIbb6Vi/RIZZS7gANzjJxMV7tnQ4GT9/HPU3Gg511Km1iORXoZPvcPOPRzYPlO9VS1sz9s0OsWi6bhvVvXKDHFJOoROfoApSxWlSXL3UtkWq9KsWhHbtKzFzVTHILm6QfdY7II0tp6aHl4JMtJL1JK0Ampw95o6Vp4ycBaLZQ2Ps/gUolEMHJK0l8yQHEBW72ZUut5I2JbxhnoPS3bS1LWtV5JAITR3AY4/LQSm0P8Afd8mjM61WLs0hypUZZTf2Mt/whMelW2N8Ivk6FmYGUKOzpNa/smNP+VDWu9vA50iSVOC98dfART4qa3S8S/hqb2cvAQJ0Mog/VAUoQFecWjRoFFJQPwKV4GHklKfvqB3Fo5cL4uHGD5HdEXFN7peJT4aK2b8BCjQspTklORH1J47YvOgkKFAnY8kj0MNrWHSUpDjW5QQc3JG7Ax2XPGwM9St6O4gviHa+AfcK/XwE6PZTuulUuuuWp+RVFE32aKamYkf+No0MqcV/aFcsDQcc4VmzhRXfCnyDjClTv3wVOpOXUGpGEeguVoeWP8AUU7PRCPHLnFVi0RKD9qpe4KQnqxML7bap/eSlMxIci6lBUQnao401QoXKOBRMfakh40q9sszu3Q1fZSQSEomcJgPiInL0fLNbwQf25qSeSRGQVIWK9msDN70WZBSVXXelcseIpTURBqF9gXLtNNb7JKuhKUha1faAugGF9us84tmBmCzu2L7oQzLbMSogLUGOD4b9sGWa2TFGsxTtr8hESaLumhn2KyACVFhUVboYjM0YCCpLK1DB+sDot63vXlVwL0byi5c+coOZgwwJ8gmCyDgHI/Y71NTU3Q0tdqWiVdVLACn1M+dGpuhTKmGWoELBOLj4iBpk1RJJJrtgxLSH1osrS0KYB2YvrfLgYv0bZwmaoY91PMhzCNFuUUAKJLe6P8AMPNDz0qtGPvJ/mc0G5IjPxCehmzgmlVj9TW6IwVwj0V6Npe4R2OOtj1E48xgZQ70xg7E02OYp0mSVl/uox1BCQOgi8TTLnEj7xcbHMR9oZYTO2EJIGwjCOunzHmWuX7jH2Qkh1DWMRvjaWG0CWkhSSajIERiNA2hMq46WvB7xNCdVaDfDad7QoS4KJm4pSRjrJjLWg5vF/wNp4jm35NPN0mk7OHwimXaAXBSXyIao3RnR7SIestaQMTcZsMWMcHtLKFReph3fWFfDz9L+w/ew9P+jV/kKQPtM2cDrlSw9a5d4VpCdHtZLzSDtJT4Xo7+f5azhLDPiwfrEVCp18ivex9NDUoSRiXph86ouTZwlOsZlSTCVWnkBzelDeRthdavadN0F0HYHfwi1w82R1ktvM0MyclOJof2DhwiUqUglx4NSMtL9qBibu4XyeqYmv2nUfdQs5FgPEgN1hi4aS9f2A66a9fwaGZKljFKdpHwgC1qkJBJN0YXiq6HxYVGTYQjm6VmqPdQBXM3z0YeMDT6kLn1IHdBVTgEsw4Q2nw8r5YE+IglhXYyGnpYAEqWublgSHozqVXNoQzJYkdoZjOSCySzGrBBHMqwoMYKXMvuSVXcSmWm6mhwKjlC+1y0rQWSxq100FcCo4ncH2xtjFR2McpuW4imzO8aY8YJspZlEkbvU0gMCohhJlpVnUdG6QKyGwiTMS7spmxxPwjxmFXu3uccm2tIohALZn5rFAtanq2wM8HhC3dhktBT77B9VTTJ8IhPmA4Bm+ax6VLXMU5cvr8gI1Wh/Zth2s1QSBgB8loXUqqO4cKbk8CSzaMUJapyxdSkG6DiS1Cxx18oh7OK+vl7/I+sbS0ypZkTiR3ezUU51AAB37YxugpRTaZThnKTwIcdDCnPVGQ6nDTUj9V5m9s6iL2+PRxIJJrHo4+D1ctzLJsoVOINKY7STCjTaVdrdUapAA3ZQ/Mj9IIfEBj+6QT0hR7TVnk5BNOEdSEuZLuPN1FaDfeWaNWOzCJg7ir1xTOxFDwjslctJ7KaCUgm6tOKXqN4zbfF+hEJmS1SzQhlJGeHvJOukCybOb6pSiAR1pltY4QDa1NF2elMvn2PsyFXjcUxCgSoAtR69fkcT2zvfe7q36sYGs1uXJLEX5ZxBr4wYEILrk5j3Dimn2TqhsaunEvETKlqzDwPLP3ky1HeS3SOT5cul+TK4AgnjQ9YDVIKg+LHA1206xUuQipPaIIzq2TB40pmZosmCWC3ZAPgxVXbXa8TkpGHZjcSxw54wDMwLLJ/EIqSkthzV5UiixsJ1ylyW5epCacYjO0rMIZJRwA6NC5KdgP4gG31jlikLmqupLDZQDfFt2VyJXwEzLWpu8pR2P6P4RQZhFbgD4FQPNsHrD6XoBIFVrrw6VMWDQSSDdUXydix5PCffwuM9xO2xn6qDrKlJySkMH8ANsem6VJSye4KsE9XJrwDCJ6Qlrlm6sUrR6Dlr6uIGk2cLZ6bzQDX48tsOv2CtPaAoklW7bB6LOVAAYahnv1wRZ5JUe6GQKCmA1nbD2VZ0oQ4FcEv1JgG7BWbM8qw/e5AQZZdGpHeIYP0i+ek7zugmQ81kUSBidZEU3gijkPsoRRMlIc0Kj8YMM659WglRJFdtcNkdkJEpFBXIU7x9PhAktd1RWfeJZI6Pvr8tGR8zNi5V3lXtFbDKlKlpNFAJO4knn3RAUhja5N3/tSeYk18Ih7VqPdJHvYbgxf+ZucUaEX+kSidQbcEqT5Q6UbU79zF03etFd68zbdlU1j0eTOA5CPRxz1TTMxbHE5S3oGPMn1iOlbODNlqUCUkMd2PnF63MxSDmCAfDqINs8x0jYPCOi5Wszzum90KtJyFS0majFJSKagXf52QumTBN74LEsR+yRRqZU8I1U4Ag4FKxng+Y69Yx4WJMxaD+rWClQzGo7wYqnm7fpEqctlfH/pfInBZZTXwM8Fa+OyKJspUs3kEhssxu2QItJlLKV1BZlDooGGku2iam4tkrAYLyOoloc1b6Cb3+p2y2tM2j9nM1j3V7xrxrjFtpsYmBqiYMQWD7QXrvblCm12Ig1ooVO3aIN0bphmRNDgYK1QSbjtletgGlPfD9bg/5KRigkOwZQJo2IxGrKCDIKfdkkE0dVdQh1NlhQBWbyNYxD5k5jPXvwhUuyFC6HvMQlTZVD1wo+uGRmmroXKEouzBlWZSldkjJyo7sSWyGAENvZ2xXZSVGhWX4ZDlXjHdBye/OAq8vF/2w/8AVBujH7NIxuEhjqFK7gH4QmrN2aG04pNDFNnGIYjbHFSeDRbZ2D3aB6DYx17YgublTMu1XfLZGKzTNjkmhP7RWUTAgCjmvJR8fGM3KlXmagVQ5MA7+EbDSAI7I7Sd9GjOaPliqBmop4E16Ruoy5TFXjzY6hEtASQlmTdCjvUXA3AMY7brXdACccD18+kFdkDMoxD9EhvKFspF9WFAa8c+QJhuGJs0MrDZPqryjU57IaWOxhMsDOj9DjAkycyQNw2ZE/OyDBONxzmBTg7Py5xllOT27TbGEYr7AkqapS2fAK16w3H4xbIsf1gUt3DsNTsB0JiOh7N3gonInjQ9IvWl13tRJgnLm0oUly6u8T6SsZmSZ1oOCCmWjcFhzzeBdCJ+vkbQPFcafSkk/kS0pwBcDW6iSehjM6KVetEkaro5BRPUmJrcoS7rlxhpqw72vM1spjyHnHorl1Edjj3PXuOREsm/TJzyL+EMLOQ6knePHwgKfQvt6FwYtsy6g6qcsOkdSaujy8XaQfKAKSnMFxGT01JBKlNv3xobaoo7ycuozELNLC8L4wID+UVRwwa2UZuzLC/qlFvuKOR1HYekVqF0lCwxB5RRaJZBI1QzP6SgkUWgdNVeEa9voZVnHUusVtSe5OwburzT6iO6UsIQEs1cxgYTyg4umhGvIwfZLSRdTMqlJw9IFqzugk01Zl+jdKrkm6qqHwzEPZ1mTNRekkfu5bWP2TswhXprR90gjvJLMrW+DwDItEyzlwXBx1H4wLhq5oYfrcYqluSorr1sOtETjLnBCnTeF3vUZ8OF4CGujFdjOUlQoo0elfu7D8BnAcqfLtMt1BmcXs07NsXWuZ2lnSt7xukE4OUulztIAMLbcsNW6MJwSWHdboL0gq4tJYk94AA5M5LcIss4CgLvugPwyELJttVOlSpoDrSLqtpAuk7yGMXWYqRZlEhrqVdVBoHRZK4OpvJZbJ7hS/sISyRrb4wg0WppiT+0TzB9YJ01Nuy0IGaQd+B8VQJYnF3cD0EaKcbRFVJXkgu02u7OYYAE9DHLFKxOwny84Ft6XmXgab9h1wwsSNWbgcQfUcoY9hfUJWe8gZC8/hBWkJrCuAvcaMICsk11jcRxceUd0rNvTGB90E/yqaM0Y86NUpcjGlgTdCE/s1/lJia6cQrwiuYWPMeHkIskklSScGPIxLZuVflsEo/UrGq7tzMZWxywm2ACgckU2KaNZZKhY3Y7KjoYU2mWnt5JSK3CTzujoYVqs5r6+Q+EW3Tl3rzC7PUfO2PRCWpo9HMueqe4HaEDvPv6wLZ1d4j7zH5+c4NnEXiN4hQlVQ+VD4R1o5TPJTw0MJxLa9fDDp4RRY0uFJOGXi0eNoIJ3Z5Z+UBrnFK32+Hy0RRugXKzBLZYAC5Bu1+eBhKAqRMf5IjZTS4wfMb8xCrS1gvIBDPiDwqIbCfaKlDqgO22YTU9qj3h7w/ugFB7uoxPRNu7KZ3vdNFbNrQZpizpT3k4KekFfS9L+xenUtS+/wDJborSlwGXNDpPSCNJWNkuKoNQqAE2XtAciA4+eMTk6QWmUqQpwkh23HLlF2s7oG91ZlNpnYJBIQgXQAaE5qOtzDKxTCmxLrmW6P1jOrOAh5MngWUJLMyjjVyaU313CLl0Bi73LvZa0KuqAF5L1AxB1tmCPCDdO29SJV0USqlcS2UZ7QOkhJmEq91QY+IPlFemdJdsvYPdGz1itF53LUlpsNdJzr8iUrE4E+HhErJMBQDmKcIS2bSChJVKYFyCDqGJ8Iaos/1SZiHUlu8M0nPhti9lZkSbd0GTEOXb7PlXwiWjpxFNRccqQJZVse8aHpBU6S1REb6FW6hNk/WqbByRucHwMWKR+kL2oJ5EjwgGzTrqgrbUbMDDC+e0So7UvsLisC45v3BRfLbvGFpSHBBz8oITMe7VzcHCtacTAfalVxxQgBwNVD4GJ32W5wut1+EKe4z6B0k1UP2CeTwqnf8AUp1JlhsvtDnDCyrdR/cV/Sr4QsmL/SUuP9JTcy3XpCpLml9DRRzo/wBl5hakm8a6o9ErW181849HPWx6dgxPeO8wrtCWmqHHmH8YNl++X1vz+MU6QQO0CtnhHSjhnlJZjfvKLQHDgfLPAcwksfmg9IZhAJKfvBuL/GAkysQfkh2+dsMgKmgqzrvADZr1fPjEVrLFJGtolZ5lMCMOcWTUUOsG8OGI4+UB1C/xMdpGzEFxE9HTFrIRVRyHKnSHtts4Wm8M3pqOYjMKCpawUkgguGxBB9Y0xd0IfKzRTrIZWDgHI4g43TugW3VlknEYbnENLLpAWmX9YAVpACsnH2VDblyhZpe9Ll3FMbxF1WtIr0oOMDCTvpe4ypBKOuOz/D7BV9oHUIrtL6ycOWMXyk1HztihRcq+coczOmQklyTuiE4MptkWywAgE5xTN95R1CKJ1Oy5jRovZfSAQOzJZzQ5DWDvjOSw7wVdYl9QPhATgpKzGU6jhLUjZ2vRoWLyO6rMDA7oXFRQbq/nVAOjdMrlnvd5PzgY0kxUqekE8FDEb4y65UXaeV2m73UK6cqeH2C+WkKhrKHdD1TnTKkJ5lmVJPeF5OShDWyzAUhqg050+EP1XyjJp0u0i5KCO6DtG1yKQxsYBB2gbauYVzlVAcihTwyO5xF+h51C5Ygkb3asBPKCp/MOLPZiJrEYoJ8YQ6XQ1oQ2ct+BUYeSrW6icwlgOsZ/T4Im2difcr/EX8oRnVd9hshskv3LzQRa5neOceiEwucY9GSKdj0EpZK5hZZ2E9C8UW7HrE7awmL5+UVzTeQDqPjG9bpnl3s0VWeY+9JB8jBlwElWsdYUWebdm1GLiHElNCOXzuiTRUJY+gmXPKJne91VC2RyJi+TON8pOGI8x5xK1WcKJTrFDtgOWo3Ar7aC3EeohmHkXlYDpFDXDAjzhXpqwgVHyDnDOZanurADNUaxqiudJvAoJc4oVrHz1Bi1dO5TyrGWs85UtTj/ACMxBulZwmKlF6XcNResUW2QWIIqIECqA8/njDkluKu7WLp85hdzHwgYnEDd5PFZXUnX8vFtnxfZBFWLyAGTqAHr87IpWlgXz+RE5SYqtKqNEKIyVQfY5d9yXPpkYXSpI7t4twjT6P0IpSSqWQSxISC7jYdcC2luHGDk8CJToNKiCrLa1IN5BpmPX1idos6gAogsXZ8yMRsMBGWXdFCMYjSeCk2ndG60Rb0TpZBor7pz3RZJ0eUrvIwzSctojF2WaGcG6p8Mt75Rp9F6ddkTaKoArXsMZZ0pQzT8DbCtGry1d+0vXOdXedw4Fdogmyq7xJNC1POJTZKV79o2CB7QgoIZ2YDXVsQfkwuNVSx1DqcO6eegzsqiFJOOIyzhRp6Z9dJGDJP9RHlB1inAsQekJ/aE/pKDrA/qMHa7f0YMXp0/7LzGSxXl4R6IzMvKPRgTtg9BKOp3BLcsKU2ZB6P5x6wF0KGzyiqf+sVsqOJHrHtHliRHSaweZvkEnD7WYr1aGtkn0B1wFaENeT8tFmjF9wg/ZMSWYkg7SDbag+YhUpDTFDKYARvhsV3kjZn1ELLWhSmIFR3h5iKh2EqLqVWNRCru/wCMMLJLTdUg++DeQdY+0g+I3GAbQ94KYua+sEpST3gaio2wwWDaWsgV3gzRmLVJu975rGxtsxKkgij1UNR9Iy+lKH8QPjDIbWYM7XuLbrXtgpvwgyVLaXezJ8B8IEIdJrBClslIy84MAtm0A1wHdKltrMF2lQ14JHWBrKqpPCIUFWyy3cK6jrHrB+hNKXAEHuN7q00q794vWvpA472OEAzks48oBxTVmMjNxd0bzSCBPlpCiErS+TJU+OGB+d2dn2UhRBSQoYg6tcc0PpYURMJyAIqeL44eWQh3Ps9+hNQO4QaerbMQcYSpum7S2NLpqstUN+qMzabK2G8fPGIS51GOOrlyMN5qGLKDHAg8IU2yyEPs+Xh9zI00M9GaUUjEunCuUaeyT0rGIIOUfPkrb1hhY7eqWXB4YgxnrUFPK3NnDcU6eJZRrp2jmN5BY5/EZwst6VLmJJSQUOCOTK3GDdHaVTMS4LKGIeo9d/ODtKzE3BheVnnQHPUXjMpzhiRsdGnNpweLoGlZvsx3R6LbOi8HGwR6M9zq46ie3Bpx1EDxb0iSBdXv9Hjmk1OoK1KUDz+BiE0OEmOl0PMdSFvVVKuFNnwimzzmVvp5ecFzLISlWpnx+dsKRlt8YuNrWBldO4/kgpbBjr2YHlFs5fdIDA8oEQsKQlQOBr87xFk4XReY3TQwuw5yxcHmqfOopxiUhZu0xHTnAJlLvFhQV4a98G2dZorJWPNvGGPYVHcqXLZRc0OLYYwi0xZyhZSd41EVqI0s1DukgPGf05NPdBrdcDkTDIO4E1YSgdzj5RZiEjdFSKgxfISzGGAEZ66q+d0MNFSR2TmruFDYWYgwrtBqYY6FtDUPulweZgXsFGxNaLimd0n3TFs2VeqN8MZmj3SQS6TVJ1HI+sKpDpXdXu2H4PFJ32LcWnkCmympDnRGk8ErLKpdOve+eT5xK02BN13ocNYPmIT2hLEBmINecDOKmrMZSqyoy1RPoIly56bq6K+yrMbjq2GM3peQZbpVRQwIwUNkC6K0qUqAWqmAVq3+sai0ykzpSkqbB0kbIzR1UXplt0Nk1HiIucN+qMbKshUN0DF0liIc2FJS77nhivRSJss5Kz28o0udtzCqbexnSGZSSx2Q9stsWtLLxSOjCM8UmWu4sun7wL450x2jfDnRAICnwIN066ioOcDWScRvCyaqJGj0VN7p4eceiOjyQgMWePRzXFXO9GTsCaTk92YMWUS/4oWpndwZsfjH0Y+xMxb9+WHJ+8aH8MV2D6L5l1QXNll8GvU5iOkk0jz0rXMdIt1BwEKbQhiQA6Xz6GPplk+iucFVnSbv7qieogud9FS1XSJ0sEAg91VdUUotPYjd0fOrBINUa0uD4eMG2RlIYnKN0n6LpgIIny3GV1TNq5QT/wAslM3bp/hMVKMr3Ci1azPm6pgDgM+GFN8C2O0hKzLW3eqkgM5au58Y+lJ+ihV6tpTd1BBdt7wPO+iAld4WlLAuAZZLVpW9BKGAXLsMRapjsPtDP4wl9opDovNUY+bx9dlfRcoGtpBH/wCZf+uJ2v6Le0SUqtAIP/17KH3okYuLJK0kfn3R0i+SmG9l0cGuvT5wj6rof6EhKXfmWoLbVKKet8wztH0RpZpdqUkZ3pd/kQoNDX3Cku0+EaR0eU73Y+vSB7BNukp+X1GPu9r+hpMwd61l9fZD/fC+d9BCSKW0hT4mQ4ZgMO011x9YiZGjDaEmCZLunLCtW+EctujSsBA98F0nxDx9O0P9EKZIL2q87P8AUgYau+YNn/RahQH6QoEVBEsU4Xq7oQ4yUrxNCcZQtLc+KyHqhYqKDeIHtFnffr8o+3Wv6JpS6m0KBbESxjrxgNH0NIetrUf/ABD/AHw5XENdh8LmymNYYaM0kQ0skkYA6tm6Ps0/6GJSv/lLG6Wn/dHZP0LyUn/qVnfLT6xJRurMuEnF3R8mkpY1wKfOD5MtUoEmgOFY+n/8npILi0zP4EnxMHJ+i+TdKFTlqDYFKYXKMug2Eorc+EaYkJKyQCDi2IOsgxPQZLKQfdAKhXOlOkfY530K2M4Tpyd10/1AwTYPojssoKAnTiVYk3KamZPrBST02AhiomfL7LO7iRqfxPk0ej6oj6KbOP8AXnckekejM6Muw6K4qCW5/9k="/>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1354609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wwm8\Desktop\Mar 2013 EDLB presentation\per_base_quality.png"/>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99360" y="1207532"/>
            <a:ext cx="7193280" cy="539496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a:t>Q/C: </a:t>
            </a:r>
            <a:r>
              <a:rPr lang="en-US" dirty="0" err="1"/>
              <a:t>phred</a:t>
            </a:r>
            <a:r>
              <a:rPr lang="en-US" dirty="0"/>
              <a:t> score per read length</a:t>
            </a:r>
          </a:p>
        </p:txBody>
      </p:sp>
      <p:sp>
        <p:nvSpPr>
          <p:cNvPr id="7" name="TextBox 6"/>
          <p:cNvSpPr txBox="1"/>
          <p:nvPr/>
        </p:nvSpPr>
        <p:spPr>
          <a:xfrm>
            <a:off x="5638800" y="6488668"/>
            <a:ext cx="5029200" cy="369332"/>
          </a:xfrm>
          <a:prstGeom prst="rect">
            <a:avLst/>
          </a:prstGeom>
          <a:noFill/>
        </p:spPr>
        <p:txBody>
          <a:bodyPr wrap="square" rtlCol="0">
            <a:spAutoFit/>
          </a:bodyPr>
          <a:lstStyle/>
          <a:p>
            <a:pPr algn="r"/>
            <a:r>
              <a:rPr lang="en-US" dirty="0" err="1">
                <a:solidFill>
                  <a:schemeClr val="bg1">
                    <a:lumMod val="50000"/>
                  </a:schemeClr>
                </a:solidFill>
              </a:rPr>
              <a:t>FastQC</a:t>
            </a:r>
            <a:r>
              <a:rPr lang="en-US" dirty="0">
                <a:solidFill>
                  <a:schemeClr val="bg1">
                    <a:lumMod val="50000"/>
                  </a:schemeClr>
                </a:solidFill>
              </a:rPr>
              <a:t> output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10643340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2499360" y="1207532"/>
            <a:ext cx="7193280" cy="539496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a:t>Q/C: </a:t>
            </a:r>
            <a:r>
              <a:rPr lang="en-US" dirty="0" err="1"/>
              <a:t>phred</a:t>
            </a:r>
            <a:r>
              <a:rPr lang="en-US" dirty="0"/>
              <a:t> score per read length</a:t>
            </a:r>
          </a:p>
        </p:txBody>
      </p:sp>
      <p:sp>
        <p:nvSpPr>
          <p:cNvPr id="7" name="TextBox 6"/>
          <p:cNvSpPr txBox="1"/>
          <p:nvPr/>
        </p:nvSpPr>
        <p:spPr>
          <a:xfrm>
            <a:off x="5638800" y="6488668"/>
            <a:ext cx="5029200" cy="369332"/>
          </a:xfrm>
          <a:prstGeom prst="rect">
            <a:avLst/>
          </a:prstGeom>
          <a:noFill/>
        </p:spPr>
        <p:txBody>
          <a:bodyPr wrap="square" rtlCol="0">
            <a:spAutoFit/>
          </a:bodyPr>
          <a:lstStyle/>
          <a:p>
            <a:pPr algn="r"/>
            <a:r>
              <a:rPr lang="en-US" dirty="0" err="1">
                <a:solidFill>
                  <a:schemeClr val="bg1">
                    <a:lumMod val="50000"/>
                  </a:schemeClr>
                </a:solidFill>
              </a:rPr>
              <a:t>FastQC</a:t>
            </a:r>
            <a:r>
              <a:rPr lang="en-US" dirty="0">
                <a:solidFill>
                  <a:schemeClr val="bg1">
                    <a:lumMod val="50000"/>
                  </a:schemeClr>
                </a:solidFill>
              </a:rPr>
              <a:t> output</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16392808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wwm8\Desktop\Mar 2013 EDLB presentation\per_base_sequence_conten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9360" y="1219200"/>
            <a:ext cx="7193280" cy="539496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Q/C: ACGT percentages per read length</a:t>
            </a:r>
          </a:p>
        </p:txBody>
      </p:sp>
      <p:sp>
        <p:nvSpPr>
          <p:cNvPr id="4" name="TextBox 3"/>
          <p:cNvSpPr txBox="1"/>
          <p:nvPr/>
        </p:nvSpPr>
        <p:spPr>
          <a:xfrm>
            <a:off x="5638800" y="6488668"/>
            <a:ext cx="5029200" cy="369332"/>
          </a:xfrm>
          <a:prstGeom prst="rect">
            <a:avLst/>
          </a:prstGeom>
          <a:noFill/>
        </p:spPr>
        <p:txBody>
          <a:bodyPr wrap="square" rtlCol="0">
            <a:spAutoFit/>
          </a:bodyPr>
          <a:lstStyle/>
          <a:p>
            <a:pPr algn="r"/>
            <a:r>
              <a:rPr lang="en-US" dirty="0" err="1">
                <a:solidFill>
                  <a:schemeClr val="bg1">
                    <a:lumMod val="50000"/>
                  </a:schemeClr>
                </a:solidFill>
              </a:rPr>
              <a:t>FastQC</a:t>
            </a:r>
            <a:r>
              <a:rPr lang="en-US" dirty="0">
                <a:solidFill>
                  <a:schemeClr val="bg1">
                    <a:lumMod val="50000"/>
                  </a:schemeClr>
                </a:solidFill>
              </a:rPr>
              <a:t> output</a:t>
            </a:r>
          </a:p>
        </p:txBody>
      </p:sp>
      <p:sp>
        <p:nvSpPr>
          <p:cNvPr id="3" name="Slide Number Placeholder 2"/>
          <p:cNvSpPr>
            <a:spLocks noGrp="1"/>
          </p:cNvSpPr>
          <p:nvPr>
            <p:ph type="sldNum" sz="quarter" idx="12"/>
          </p:nvPr>
        </p:nvSpPr>
        <p:spPr/>
        <p:txBody>
          <a:bodyPr/>
          <a:lstStyle/>
          <a:p>
            <a:fld id="{D0A31FCB-810E-4796-A9CC-B839D41CF617}" type="slidenum">
              <a:rPr lang="en-US" smtClean="0"/>
              <a:pPr/>
              <a:t>19</a:t>
            </a:fld>
            <a:endParaRPr lang="en-US"/>
          </a:p>
        </p:txBody>
      </p:sp>
    </p:spTree>
    <p:extLst>
      <p:ext uri="{BB962C8B-B14F-4D97-AF65-F5344CB8AC3E}">
        <p14:creationId xmlns:p14="http://schemas.microsoft.com/office/powerpoint/2010/main" val="3199501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normAutofit/>
          </a:bodyPr>
          <a:lstStyle/>
          <a:p>
            <a:r>
              <a:rPr lang="en-US" dirty="0"/>
              <a:t>Background</a:t>
            </a:r>
          </a:p>
          <a:p>
            <a:r>
              <a:rPr lang="en-US" dirty="0"/>
              <a:t>Major sequencing methods</a:t>
            </a:r>
          </a:p>
          <a:p>
            <a:pPr lvl="1"/>
            <a:r>
              <a:rPr lang="en-US" dirty="0"/>
              <a:t>1</a:t>
            </a:r>
            <a:r>
              <a:rPr lang="en-US" baseline="30000" dirty="0"/>
              <a:t>st</a:t>
            </a:r>
            <a:r>
              <a:rPr lang="en-US" dirty="0"/>
              <a:t> gen, 2</a:t>
            </a:r>
            <a:r>
              <a:rPr lang="en-US" baseline="30000" dirty="0"/>
              <a:t>nd</a:t>
            </a:r>
            <a:r>
              <a:rPr lang="en-US" dirty="0"/>
              <a:t> gen, 3</a:t>
            </a:r>
            <a:r>
              <a:rPr lang="en-US" baseline="30000" dirty="0"/>
              <a:t>rd</a:t>
            </a:r>
            <a:r>
              <a:rPr lang="en-US" dirty="0"/>
              <a:t> gen</a:t>
            </a:r>
          </a:p>
          <a:p>
            <a:r>
              <a:rPr lang="en-US" dirty="0"/>
              <a:t>Quality Control (QC)</a:t>
            </a:r>
          </a:p>
          <a:p>
            <a:r>
              <a:rPr lang="en-US" dirty="0" err="1"/>
              <a:t>Multihealing</a:t>
            </a:r>
            <a:endParaRPr lang="en-US" dirty="0"/>
          </a:p>
          <a:p>
            <a:r>
              <a:rPr lang="en-US" dirty="0"/>
              <a:t>Assembly concepts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a:p>
        </p:txBody>
      </p:sp>
      <p:sp>
        <p:nvSpPr>
          <p:cNvPr id="4" name="Content Placeholder 3"/>
          <p:cNvSpPr>
            <a:spLocks noGrp="1"/>
          </p:cNvSpPr>
          <p:nvPr>
            <p:ph type="body" sz="quarter" idx="13"/>
          </p:nvPr>
        </p:nvSpPr>
        <p:spPr/>
        <p:txBody>
          <a:bodyPr>
            <a:normAutofit/>
          </a:bodyPr>
          <a:lstStyle/>
          <a:p>
            <a:endParaRPr lang="en-US" dirty="0"/>
          </a:p>
        </p:txBody>
      </p:sp>
      <p:pic>
        <p:nvPicPr>
          <p:cNvPr id="7" name="Picture 6">
            <a:extLst>
              <a:ext uri="{FF2B5EF4-FFF2-40B4-BE49-F238E27FC236}">
                <a16:creationId xmlns:a16="http://schemas.microsoft.com/office/drawing/2014/main" id="{B8383BB9-F171-4483-BA17-D85C688710E2}"/>
              </a:ext>
            </a:extLst>
          </p:cNvPr>
          <p:cNvPicPr>
            <a:picLocks noChangeAspect="1"/>
          </p:cNvPicPr>
          <p:nvPr/>
        </p:nvPicPr>
        <p:blipFill>
          <a:blip r:embed="rId3"/>
          <a:stretch>
            <a:fillRect/>
          </a:stretch>
        </p:blipFill>
        <p:spPr>
          <a:xfrm>
            <a:off x="5622022" y="3074080"/>
            <a:ext cx="6468378" cy="1638529"/>
          </a:xfrm>
          <a:prstGeom prst="rect">
            <a:avLst/>
          </a:prstGeom>
        </p:spPr>
      </p:pic>
      <p:pic>
        <p:nvPicPr>
          <p:cNvPr id="9" name="Picture 8">
            <a:extLst>
              <a:ext uri="{FF2B5EF4-FFF2-40B4-BE49-F238E27FC236}">
                <a16:creationId xmlns:a16="http://schemas.microsoft.com/office/drawing/2014/main" id="{BBBAE4DD-E61F-41ED-95E2-F4554351D69C}"/>
              </a:ext>
            </a:extLst>
          </p:cNvPr>
          <p:cNvPicPr>
            <a:picLocks noChangeAspect="1"/>
          </p:cNvPicPr>
          <p:nvPr/>
        </p:nvPicPr>
        <p:blipFill>
          <a:blip r:embed="rId4"/>
          <a:stretch>
            <a:fillRect/>
          </a:stretch>
        </p:blipFill>
        <p:spPr>
          <a:xfrm>
            <a:off x="5650601" y="5132273"/>
            <a:ext cx="6439799" cy="1657581"/>
          </a:xfrm>
          <a:prstGeom prst="rect">
            <a:avLst/>
          </a:prstGeom>
        </p:spPr>
      </p:pic>
    </p:spTree>
    <p:extLst>
      <p:ext uri="{BB962C8B-B14F-4D97-AF65-F5344CB8AC3E}">
        <p14:creationId xmlns:p14="http://schemas.microsoft.com/office/powerpoint/2010/main" val="1970499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0C5C5-120D-461F-AEED-431E29A3A567}"/>
              </a:ext>
            </a:extLst>
          </p:cNvPr>
          <p:cNvSpPr>
            <a:spLocks noGrp="1"/>
          </p:cNvSpPr>
          <p:nvPr>
            <p:ph type="title"/>
          </p:nvPr>
        </p:nvSpPr>
        <p:spPr/>
        <p:txBody>
          <a:bodyPr/>
          <a:lstStyle/>
          <a:p>
            <a:r>
              <a:rPr lang="en-US" dirty="0"/>
              <a:t>Q/C: GC percentage per read</a:t>
            </a:r>
          </a:p>
        </p:txBody>
      </p:sp>
      <p:pic>
        <p:nvPicPr>
          <p:cNvPr id="10242" name="Picture 2" descr="plot zoom">
            <a:extLst>
              <a:ext uri="{FF2B5EF4-FFF2-40B4-BE49-F238E27FC236}">
                <a16:creationId xmlns:a16="http://schemas.microsoft.com/office/drawing/2014/main" id="{F757A978-85DC-44C3-9DCC-D461BE0377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95537" y="1924844"/>
            <a:ext cx="7400925" cy="415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7628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F9CC9-AC10-4EE9-BA6B-F5655393F4A6}"/>
              </a:ext>
            </a:extLst>
          </p:cNvPr>
          <p:cNvSpPr>
            <a:spLocks noGrp="1"/>
          </p:cNvSpPr>
          <p:nvPr>
            <p:ph type="title"/>
          </p:nvPr>
        </p:nvSpPr>
        <p:spPr/>
        <p:txBody>
          <a:bodyPr/>
          <a:lstStyle/>
          <a:p>
            <a:r>
              <a:rPr lang="en-US" dirty="0"/>
              <a:t>Q/C: Overrepresented sequences</a:t>
            </a:r>
          </a:p>
        </p:txBody>
      </p:sp>
      <p:pic>
        <p:nvPicPr>
          <p:cNvPr id="5" name="Content Placeholder 4">
            <a:extLst>
              <a:ext uri="{FF2B5EF4-FFF2-40B4-BE49-F238E27FC236}">
                <a16:creationId xmlns:a16="http://schemas.microsoft.com/office/drawing/2014/main" id="{8758C963-57E7-449E-813D-B3E6AECBEBEF}"/>
              </a:ext>
            </a:extLst>
          </p:cNvPr>
          <p:cNvPicPr>
            <a:picLocks noGrp="1" noChangeAspect="1"/>
          </p:cNvPicPr>
          <p:nvPr>
            <p:ph idx="1"/>
          </p:nvPr>
        </p:nvPicPr>
        <p:blipFill>
          <a:blip r:embed="rId3"/>
          <a:stretch>
            <a:fillRect/>
          </a:stretch>
        </p:blipFill>
        <p:spPr>
          <a:xfrm>
            <a:off x="1685309" y="2057923"/>
            <a:ext cx="8821381" cy="3886742"/>
          </a:xfrm>
        </p:spPr>
      </p:pic>
    </p:spTree>
    <p:extLst>
      <p:ext uri="{BB962C8B-B14F-4D97-AF65-F5344CB8AC3E}">
        <p14:creationId xmlns:p14="http://schemas.microsoft.com/office/powerpoint/2010/main" val="90142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6F35F7-9C42-4921-80D9-E6865F6EB597}"/>
              </a:ext>
            </a:extLst>
          </p:cNvPr>
          <p:cNvSpPr>
            <a:spLocks noGrp="1"/>
          </p:cNvSpPr>
          <p:nvPr>
            <p:ph type="title"/>
          </p:nvPr>
        </p:nvSpPr>
        <p:spPr/>
        <p:txBody>
          <a:bodyPr/>
          <a:lstStyle/>
          <a:p>
            <a:r>
              <a:rPr lang="en-US" dirty="0"/>
              <a:t>Q/C: duplicated sequences</a:t>
            </a:r>
          </a:p>
        </p:txBody>
      </p:sp>
      <p:pic>
        <p:nvPicPr>
          <p:cNvPr id="11266" name="Picture 2" descr="Duplication level graph">
            <a:extLst>
              <a:ext uri="{FF2B5EF4-FFF2-40B4-BE49-F238E27FC236}">
                <a16:creationId xmlns:a16="http://schemas.microsoft.com/office/drawing/2014/main" id="{61E2C4B5-A2A2-4674-A268-10560FB933E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95108" y="1825625"/>
            <a:ext cx="580178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0624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356B2CE-118D-4CD5-BA2A-82B8E85885A0}"/>
              </a:ext>
            </a:extLst>
          </p:cNvPr>
          <p:cNvSpPr>
            <a:spLocks noGrp="1"/>
          </p:cNvSpPr>
          <p:nvPr>
            <p:ph type="title"/>
          </p:nvPr>
        </p:nvSpPr>
        <p:spPr/>
        <p:txBody>
          <a:bodyPr/>
          <a:lstStyle/>
          <a:p>
            <a:r>
              <a:rPr lang="en-US" dirty="0" err="1"/>
              <a:t>Multihealing</a:t>
            </a:r>
            <a:r>
              <a:rPr lang="en-US" dirty="0"/>
              <a:t> - Cleaning reads</a:t>
            </a:r>
          </a:p>
        </p:txBody>
      </p:sp>
      <p:sp>
        <p:nvSpPr>
          <p:cNvPr id="5" name="Text Placeholder 4">
            <a:extLst>
              <a:ext uri="{FF2B5EF4-FFF2-40B4-BE49-F238E27FC236}">
                <a16:creationId xmlns:a16="http://schemas.microsoft.com/office/drawing/2014/main" id="{9ADAB021-1320-4E44-820C-73AD36B350DD}"/>
              </a:ext>
            </a:extLst>
          </p:cNvPr>
          <p:cNvSpPr>
            <a:spLocks noGrp="1"/>
          </p:cNvSpPr>
          <p:nvPr>
            <p:ph type="body" idx="1"/>
          </p:nvPr>
        </p:nvSpPr>
        <p:spPr>
          <a:xfrm>
            <a:off x="831850" y="4589463"/>
            <a:ext cx="10515600" cy="2145874"/>
          </a:xfrm>
        </p:spPr>
        <p:txBody>
          <a:bodyPr anchor="b">
            <a:normAutofit/>
          </a:bodyPr>
          <a:lstStyle/>
          <a:p>
            <a:pPr algn="r"/>
            <a:r>
              <a:rPr lang="en-US" sz="2000" dirty="0"/>
              <a:t>Wagner DD, Carleton HA, Trees E, Katz LS. 2021. Evaluating whole-genome sequencing quality metrics for enteric pathogen outbreaks. PeerJ 9:e12446 https://doi.org/10.7717/peerj.12446</a:t>
            </a:r>
          </a:p>
        </p:txBody>
      </p:sp>
    </p:spTree>
    <p:extLst>
      <p:ext uri="{BB962C8B-B14F-4D97-AF65-F5344CB8AC3E}">
        <p14:creationId xmlns:p14="http://schemas.microsoft.com/office/powerpoint/2010/main" val="30812331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F42366-44D7-416F-A7FC-63EED5EF2112}"/>
              </a:ext>
            </a:extLst>
          </p:cNvPr>
          <p:cNvSpPr>
            <a:spLocks noGrp="1"/>
          </p:cNvSpPr>
          <p:nvPr>
            <p:ph type="title"/>
          </p:nvPr>
        </p:nvSpPr>
        <p:spPr/>
        <p:txBody>
          <a:bodyPr/>
          <a:lstStyle/>
          <a:p>
            <a:r>
              <a:rPr lang="en-US" dirty="0"/>
              <a:t>Major methods of healing reads</a:t>
            </a:r>
          </a:p>
        </p:txBody>
      </p:sp>
      <p:sp>
        <p:nvSpPr>
          <p:cNvPr id="5" name="Content Placeholder 4">
            <a:extLst>
              <a:ext uri="{FF2B5EF4-FFF2-40B4-BE49-F238E27FC236}">
                <a16:creationId xmlns:a16="http://schemas.microsoft.com/office/drawing/2014/main" id="{7FC8A45D-E561-47E1-8FC6-5632E25CF367}"/>
              </a:ext>
            </a:extLst>
          </p:cNvPr>
          <p:cNvSpPr>
            <a:spLocks noGrp="1"/>
          </p:cNvSpPr>
          <p:nvPr>
            <p:ph sz="half" idx="1"/>
          </p:nvPr>
        </p:nvSpPr>
        <p:spPr/>
        <p:txBody>
          <a:bodyPr/>
          <a:lstStyle/>
          <a:p>
            <a:r>
              <a:rPr lang="en-US" dirty="0"/>
              <a:t>Trimming</a:t>
            </a:r>
          </a:p>
          <a:p>
            <a:r>
              <a:rPr lang="en-US" dirty="0"/>
              <a:t>Filtering</a:t>
            </a:r>
          </a:p>
          <a:p>
            <a:r>
              <a:rPr lang="en-US" dirty="0"/>
              <a:t>Correction</a:t>
            </a:r>
          </a:p>
          <a:p>
            <a:endParaRPr lang="en-US" dirty="0"/>
          </a:p>
          <a:p>
            <a:endParaRPr lang="en-US" dirty="0"/>
          </a:p>
          <a:p>
            <a:r>
              <a:rPr lang="en-US" dirty="0"/>
              <a:t>Note: for this section we will focus on Illumina paired end reads</a:t>
            </a:r>
          </a:p>
        </p:txBody>
      </p:sp>
      <p:pic>
        <p:nvPicPr>
          <p:cNvPr id="8" name="Content Placeholder 7" descr="Cleaning items on blue background">
            <a:extLst>
              <a:ext uri="{FF2B5EF4-FFF2-40B4-BE49-F238E27FC236}">
                <a16:creationId xmlns:a16="http://schemas.microsoft.com/office/drawing/2014/main" id="{C4B02EA5-71BE-4662-8DFA-F8F3732EDCA2}"/>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274953"/>
            <a:ext cx="5181600" cy="3452681"/>
          </a:xfrm>
        </p:spPr>
      </p:pic>
    </p:spTree>
    <p:extLst>
      <p:ext uri="{BB962C8B-B14F-4D97-AF65-F5344CB8AC3E}">
        <p14:creationId xmlns:p14="http://schemas.microsoft.com/office/powerpoint/2010/main" val="19139371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C2F7DF0-3DA0-4344-AB77-55F59DABCFB0}"/>
              </a:ext>
            </a:extLst>
          </p:cNvPr>
          <p:cNvSpPr>
            <a:spLocks noGrp="1"/>
          </p:cNvSpPr>
          <p:nvPr>
            <p:ph type="title"/>
          </p:nvPr>
        </p:nvSpPr>
        <p:spPr/>
        <p:txBody>
          <a:bodyPr/>
          <a:lstStyle/>
          <a:p>
            <a:r>
              <a:rPr lang="en-US" dirty="0"/>
              <a:t>Paired end reads diagram</a:t>
            </a:r>
          </a:p>
        </p:txBody>
      </p:sp>
      <p:pic>
        <p:nvPicPr>
          <p:cNvPr id="9" name="Content Placeholder 8" descr="Paired end reads diagram">
            <a:extLst>
              <a:ext uri="{FF2B5EF4-FFF2-40B4-BE49-F238E27FC236}">
                <a16:creationId xmlns:a16="http://schemas.microsoft.com/office/drawing/2014/main" id="{A255AA7B-DD9C-4C78-BE16-A1A5AF3C154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683" b="68802"/>
          <a:stretch/>
        </p:blipFill>
        <p:spPr>
          <a:xfrm>
            <a:off x="433914" y="2475569"/>
            <a:ext cx="11725310" cy="2118732"/>
          </a:xfrm>
        </p:spPr>
      </p:pic>
    </p:spTree>
    <p:extLst>
      <p:ext uri="{BB962C8B-B14F-4D97-AF65-F5344CB8AC3E}">
        <p14:creationId xmlns:p14="http://schemas.microsoft.com/office/powerpoint/2010/main" val="2593438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23988-FB5D-48C9-92D9-E6B63CC6D0A7}"/>
              </a:ext>
            </a:extLst>
          </p:cNvPr>
          <p:cNvSpPr>
            <a:spLocks noGrp="1"/>
          </p:cNvSpPr>
          <p:nvPr>
            <p:ph type="title"/>
          </p:nvPr>
        </p:nvSpPr>
        <p:spPr/>
        <p:txBody>
          <a:bodyPr/>
          <a:lstStyle/>
          <a:p>
            <a:r>
              <a:rPr lang="en-US" dirty="0"/>
              <a:t>Trimming</a:t>
            </a:r>
          </a:p>
        </p:txBody>
      </p:sp>
      <p:sp>
        <p:nvSpPr>
          <p:cNvPr id="3" name="Content Placeholder 2">
            <a:extLst>
              <a:ext uri="{FF2B5EF4-FFF2-40B4-BE49-F238E27FC236}">
                <a16:creationId xmlns:a16="http://schemas.microsoft.com/office/drawing/2014/main" id="{AEBE3679-B0FE-409F-A10B-62AF441C86F9}"/>
              </a:ext>
            </a:extLst>
          </p:cNvPr>
          <p:cNvSpPr>
            <a:spLocks noGrp="1"/>
          </p:cNvSpPr>
          <p:nvPr>
            <p:ph sz="half" idx="1"/>
          </p:nvPr>
        </p:nvSpPr>
        <p:spPr/>
        <p:txBody>
          <a:bodyPr/>
          <a:lstStyle/>
          <a:p>
            <a:r>
              <a:rPr lang="en-US" dirty="0"/>
              <a:t>Remove bp from sides of read</a:t>
            </a:r>
          </a:p>
          <a:p>
            <a:r>
              <a:rPr lang="en-US" dirty="0"/>
              <a:t>Poly A/T tails</a:t>
            </a:r>
          </a:p>
          <a:p>
            <a:r>
              <a:rPr lang="en-US" dirty="0"/>
              <a:t>Ns</a:t>
            </a:r>
          </a:p>
          <a:p>
            <a:r>
              <a:rPr lang="en-US" dirty="0"/>
              <a:t>Until an average quality</a:t>
            </a:r>
          </a:p>
          <a:p>
            <a:r>
              <a:rPr lang="en-US" dirty="0"/>
              <a:t>Until a quality threshold</a:t>
            </a:r>
          </a:p>
        </p:txBody>
      </p:sp>
      <p:pic>
        <p:nvPicPr>
          <p:cNvPr id="5" name="Picture 2">
            <a:extLst>
              <a:ext uri="{FF2B5EF4-FFF2-40B4-BE49-F238E27FC236}">
                <a16:creationId xmlns:a16="http://schemas.microsoft.com/office/drawing/2014/main" id="{926C6730-CA5A-4CC0-BB2F-77F67D67C8B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p:blipFill>
        <p:spPr bwMode="auto">
          <a:xfrm>
            <a:off x="6172200" y="2058194"/>
            <a:ext cx="5181600"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657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306AF-FE61-45C2-BD23-4F542F235A63}"/>
              </a:ext>
            </a:extLst>
          </p:cNvPr>
          <p:cNvSpPr>
            <a:spLocks noGrp="1"/>
          </p:cNvSpPr>
          <p:nvPr>
            <p:ph type="title"/>
          </p:nvPr>
        </p:nvSpPr>
        <p:spPr/>
        <p:txBody>
          <a:bodyPr/>
          <a:lstStyle/>
          <a:p>
            <a:r>
              <a:rPr lang="en-US" dirty="0"/>
              <a:t>Filtering</a:t>
            </a:r>
          </a:p>
        </p:txBody>
      </p:sp>
      <p:sp>
        <p:nvSpPr>
          <p:cNvPr id="3" name="Content Placeholder 2">
            <a:extLst>
              <a:ext uri="{FF2B5EF4-FFF2-40B4-BE49-F238E27FC236}">
                <a16:creationId xmlns:a16="http://schemas.microsoft.com/office/drawing/2014/main" id="{44DDFB7B-6CCA-4477-A1FA-F527C6F78203}"/>
              </a:ext>
            </a:extLst>
          </p:cNvPr>
          <p:cNvSpPr>
            <a:spLocks noGrp="1"/>
          </p:cNvSpPr>
          <p:nvPr>
            <p:ph sz="half" idx="1"/>
          </p:nvPr>
        </p:nvSpPr>
        <p:spPr/>
        <p:txBody>
          <a:bodyPr/>
          <a:lstStyle/>
          <a:p>
            <a:r>
              <a:rPr lang="en-US" dirty="0"/>
              <a:t>Removing reads</a:t>
            </a:r>
          </a:p>
          <a:p>
            <a:r>
              <a:rPr lang="en-US" dirty="0"/>
              <a:t>Thresholds</a:t>
            </a:r>
          </a:p>
          <a:p>
            <a:pPr lvl="1"/>
            <a:r>
              <a:rPr lang="en-US" dirty="0"/>
              <a:t>Average quality score</a:t>
            </a:r>
          </a:p>
          <a:p>
            <a:pPr lvl="1"/>
            <a:r>
              <a:rPr lang="en-US" dirty="0"/>
              <a:t>Read length</a:t>
            </a:r>
          </a:p>
          <a:p>
            <a:r>
              <a:rPr lang="en-US" dirty="0"/>
              <a:t>Boosts overall quality</a:t>
            </a:r>
          </a:p>
          <a:p>
            <a:r>
              <a:rPr lang="en-US" dirty="0"/>
              <a:t>instead of </a:t>
            </a:r>
            <a:r>
              <a:rPr lang="en-US" i="1" dirty="0"/>
              <a:t>garbage in, garbage out</a:t>
            </a:r>
            <a:r>
              <a:rPr lang="en-US" dirty="0"/>
              <a:t>, you get closer to </a:t>
            </a:r>
            <a:r>
              <a:rPr lang="en-US" i="1" dirty="0"/>
              <a:t>quality in, quality out</a:t>
            </a:r>
          </a:p>
        </p:txBody>
      </p:sp>
      <p:pic>
        <p:nvPicPr>
          <p:cNvPr id="5" name="Picture 2">
            <a:extLst>
              <a:ext uri="{FF2B5EF4-FFF2-40B4-BE49-F238E27FC236}">
                <a16:creationId xmlns:a16="http://schemas.microsoft.com/office/drawing/2014/main" id="{523F2C40-DCF8-4960-BE09-FFE429A1EA3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p:blipFill>
        <p:spPr bwMode="auto">
          <a:xfrm>
            <a:off x="8110330" y="221705"/>
            <a:ext cx="36576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wwm8\Desktop\Mar 2013 EDLB presentation\per_base_quality.png">
            <a:extLst>
              <a:ext uri="{FF2B5EF4-FFF2-40B4-BE49-F238E27FC236}">
                <a16:creationId xmlns:a16="http://schemas.microsoft.com/office/drawing/2014/main" id="{7BC0BAC0-226D-4583-84B0-A14856BD96B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110330" y="3749675"/>
            <a:ext cx="3657600" cy="27432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59E1F7BD-BBA4-498A-9BBB-1F3F9D4CB23A}"/>
              </a:ext>
            </a:extLst>
          </p:cNvPr>
          <p:cNvCxnSpPr>
            <a:stCxn id="5" idx="2"/>
            <a:endCxn id="6" idx="0"/>
          </p:cNvCxnSpPr>
          <p:nvPr/>
        </p:nvCxnSpPr>
        <p:spPr>
          <a:xfrm>
            <a:off x="9939130" y="2964905"/>
            <a:ext cx="0" cy="784770"/>
          </a:xfrm>
          <a:prstGeom prst="straightConnector1">
            <a:avLst/>
          </a:prstGeom>
          <a:ln w="63500" cmpd="dbl">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436413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197F0-DCD6-4A90-8D68-485AC2133573}"/>
              </a:ext>
            </a:extLst>
          </p:cNvPr>
          <p:cNvSpPr>
            <a:spLocks noGrp="1"/>
          </p:cNvSpPr>
          <p:nvPr>
            <p:ph type="title"/>
          </p:nvPr>
        </p:nvSpPr>
        <p:spPr/>
        <p:txBody>
          <a:bodyPr/>
          <a:lstStyle/>
          <a:p>
            <a:r>
              <a:rPr lang="en-US" dirty="0"/>
              <a:t>Correction</a:t>
            </a:r>
          </a:p>
        </p:txBody>
      </p:sp>
      <p:sp>
        <p:nvSpPr>
          <p:cNvPr id="3" name="Content Placeholder 2">
            <a:extLst>
              <a:ext uri="{FF2B5EF4-FFF2-40B4-BE49-F238E27FC236}">
                <a16:creationId xmlns:a16="http://schemas.microsoft.com/office/drawing/2014/main" id="{C7BA3312-464C-41A2-9890-661D350A6C30}"/>
              </a:ext>
            </a:extLst>
          </p:cNvPr>
          <p:cNvSpPr>
            <a:spLocks noGrp="1"/>
          </p:cNvSpPr>
          <p:nvPr>
            <p:ph sz="half" idx="1"/>
          </p:nvPr>
        </p:nvSpPr>
        <p:spPr/>
        <p:txBody>
          <a:bodyPr/>
          <a:lstStyle/>
          <a:p>
            <a:r>
              <a:rPr lang="en-US" dirty="0"/>
              <a:t>Compare multiple reads</a:t>
            </a:r>
          </a:p>
          <a:p>
            <a:r>
              <a:rPr lang="en-US" dirty="0"/>
              <a:t>Alter minority variants</a:t>
            </a:r>
          </a:p>
        </p:txBody>
      </p:sp>
      <p:sp>
        <p:nvSpPr>
          <p:cNvPr id="6" name="TextBox 5">
            <a:extLst>
              <a:ext uri="{FF2B5EF4-FFF2-40B4-BE49-F238E27FC236}">
                <a16:creationId xmlns:a16="http://schemas.microsoft.com/office/drawing/2014/main" id="{51DD3F7F-280B-4D42-B59A-D02639D1DCCA}"/>
              </a:ext>
            </a:extLst>
          </p:cNvPr>
          <p:cNvSpPr txBox="1"/>
          <p:nvPr/>
        </p:nvSpPr>
        <p:spPr>
          <a:xfrm>
            <a:off x="225284" y="5678154"/>
            <a:ext cx="6096000" cy="923330"/>
          </a:xfrm>
          <a:prstGeom prst="rect">
            <a:avLst/>
          </a:prstGeom>
          <a:noFill/>
        </p:spPr>
        <p:txBody>
          <a:bodyPr wrap="square">
            <a:spAutoFit/>
          </a:bodyPr>
          <a:lstStyle/>
          <a:p>
            <a:pPr algn="l"/>
            <a:r>
              <a:rPr lang="en-US" b="0" i="0" dirty="0">
                <a:solidFill>
                  <a:srgbClr val="333333"/>
                </a:solidFill>
                <a:effectLst/>
                <a:latin typeface="-apple-system"/>
              </a:rPr>
              <a:t>Kelley, D.R., Schatz, M.C. &amp; </a:t>
            </a:r>
            <a:r>
              <a:rPr lang="en-US" b="0" i="0" dirty="0" err="1">
                <a:solidFill>
                  <a:srgbClr val="333333"/>
                </a:solidFill>
                <a:effectLst/>
                <a:latin typeface="-apple-system"/>
              </a:rPr>
              <a:t>Salzberg</a:t>
            </a:r>
            <a:r>
              <a:rPr lang="en-US" b="0" i="0" dirty="0">
                <a:solidFill>
                  <a:srgbClr val="333333"/>
                </a:solidFill>
                <a:effectLst/>
                <a:latin typeface="-apple-system"/>
              </a:rPr>
              <a:t>, S.L. Quake: quality-aware detection and correction of sequencing errors. </a:t>
            </a:r>
            <a:r>
              <a:rPr lang="en-US" b="0" i="1" dirty="0">
                <a:solidFill>
                  <a:srgbClr val="333333"/>
                </a:solidFill>
                <a:effectLst/>
                <a:latin typeface="-apple-system"/>
              </a:rPr>
              <a:t>Genome Biol</a:t>
            </a:r>
            <a:r>
              <a:rPr lang="en-US" b="0" i="0" dirty="0">
                <a:solidFill>
                  <a:srgbClr val="333333"/>
                </a:solidFill>
                <a:effectLst/>
                <a:latin typeface="-apple-system"/>
              </a:rPr>
              <a:t> </a:t>
            </a:r>
            <a:r>
              <a:rPr lang="en-US" b="1" i="0" dirty="0">
                <a:solidFill>
                  <a:srgbClr val="333333"/>
                </a:solidFill>
                <a:effectLst/>
                <a:latin typeface="-apple-system"/>
              </a:rPr>
              <a:t>11</a:t>
            </a:r>
            <a:r>
              <a:rPr lang="en-US" b="0" i="0" dirty="0">
                <a:solidFill>
                  <a:srgbClr val="333333"/>
                </a:solidFill>
                <a:effectLst/>
                <a:latin typeface="-apple-system"/>
              </a:rPr>
              <a:t>, R116 (2010). https://doi.org/10.1186/gb-2010-11-11-r116</a:t>
            </a:r>
          </a:p>
        </p:txBody>
      </p:sp>
      <p:pic>
        <p:nvPicPr>
          <p:cNvPr id="1026" name="Picture 2" descr="figure 6">
            <a:extLst>
              <a:ext uri="{FF2B5EF4-FFF2-40B4-BE49-F238E27FC236}">
                <a16:creationId xmlns:a16="http://schemas.microsoft.com/office/drawing/2014/main" id="{A2E16E58-64CD-46B3-8B59-EF2C6FA31FC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199" y="2332383"/>
            <a:ext cx="5757569" cy="3034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0360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616EA-A75F-45E2-92C8-B81FD78DDE3C}"/>
              </a:ext>
            </a:extLst>
          </p:cNvPr>
          <p:cNvSpPr>
            <a:spLocks noGrp="1"/>
          </p:cNvSpPr>
          <p:nvPr>
            <p:ph type="title"/>
          </p:nvPr>
        </p:nvSpPr>
        <p:spPr/>
        <p:txBody>
          <a:bodyPr/>
          <a:lstStyle/>
          <a:p>
            <a:r>
              <a:rPr lang="en-US" dirty="0"/>
              <a:t>Overlap consensus</a:t>
            </a:r>
          </a:p>
        </p:txBody>
      </p:sp>
      <p:sp>
        <p:nvSpPr>
          <p:cNvPr id="4" name="Content Placeholder 3">
            <a:extLst>
              <a:ext uri="{FF2B5EF4-FFF2-40B4-BE49-F238E27FC236}">
                <a16:creationId xmlns:a16="http://schemas.microsoft.com/office/drawing/2014/main" id="{068F324D-2218-4A2E-8642-2936FC45C6E4}"/>
              </a:ext>
            </a:extLst>
          </p:cNvPr>
          <p:cNvSpPr>
            <a:spLocks noGrp="1"/>
          </p:cNvSpPr>
          <p:nvPr>
            <p:ph sz="half" idx="2"/>
          </p:nvPr>
        </p:nvSpPr>
        <p:spPr/>
        <p:txBody>
          <a:bodyPr/>
          <a:lstStyle/>
          <a:p>
            <a:r>
              <a:rPr lang="en-US" dirty="0"/>
              <a:t>Find any R1/R2 reads that overlap</a:t>
            </a:r>
          </a:p>
          <a:p>
            <a:r>
              <a:rPr lang="en-US" dirty="0"/>
              <a:t>Find consensus sequence</a:t>
            </a:r>
          </a:p>
          <a:p>
            <a:r>
              <a:rPr lang="en-US" dirty="0"/>
              <a:t>Make very long read</a:t>
            </a:r>
          </a:p>
        </p:txBody>
      </p:sp>
      <p:pic>
        <p:nvPicPr>
          <p:cNvPr id="2050" name="Picture 2">
            <a:extLst>
              <a:ext uri="{FF2B5EF4-FFF2-40B4-BE49-F238E27FC236}">
                <a16:creationId xmlns:a16="http://schemas.microsoft.com/office/drawing/2014/main" id="{B281C4B1-59F9-457F-B6D1-43C53B010CC9}"/>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b="37648"/>
          <a:stretch/>
        </p:blipFill>
        <p:spPr bwMode="auto">
          <a:xfrm>
            <a:off x="838200" y="2710346"/>
            <a:ext cx="5181600" cy="16098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729AD08-CB44-416D-90C8-2FE77567698C}"/>
              </a:ext>
            </a:extLst>
          </p:cNvPr>
          <p:cNvSpPr txBox="1"/>
          <p:nvPr/>
        </p:nvSpPr>
        <p:spPr>
          <a:xfrm>
            <a:off x="185531" y="5715298"/>
            <a:ext cx="6096000" cy="923330"/>
          </a:xfrm>
          <a:prstGeom prst="rect">
            <a:avLst/>
          </a:prstGeom>
          <a:noFill/>
        </p:spPr>
        <p:txBody>
          <a:bodyPr wrap="square">
            <a:spAutoFit/>
          </a:bodyPr>
          <a:lstStyle/>
          <a:p>
            <a:r>
              <a:rPr lang="en-US" b="0" i="0" dirty="0">
                <a:solidFill>
                  <a:srgbClr val="2E414F"/>
                </a:solidFill>
                <a:effectLst/>
                <a:latin typeface="Roboto" panose="02000000000000000000" pitchFamily="2" charset="0"/>
              </a:rPr>
              <a:t>Zhang, </a:t>
            </a:r>
            <a:r>
              <a:rPr lang="en-US" b="0" i="0" dirty="0" err="1">
                <a:solidFill>
                  <a:srgbClr val="2E414F"/>
                </a:solidFill>
                <a:effectLst/>
                <a:latin typeface="Roboto" panose="02000000000000000000" pitchFamily="2" charset="0"/>
              </a:rPr>
              <a:t>Jiajie</a:t>
            </a:r>
            <a:r>
              <a:rPr lang="en-US" b="0" i="0" dirty="0">
                <a:solidFill>
                  <a:srgbClr val="2E414F"/>
                </a:solidFill>
                <a:effectLst/>
                <a:latin typeface="Roboto" panose="02000000000000000000" pitchFamily="2" charset="0"/>
              </a:rPr>
              <a:t> et al. “PEAR: a fast and accurate Illumina Paired-End </a:t>
            </a:r>
            <a:r>
              <a:rPr lang="en-US" b="0" i="0" dirty="0" err="1">
                <a:solidFill>
                  <a:srgbClr val="2E414F"/>
                </a:solidFill>
                <a:effectLst/>
                <a:latin typeface="Roboto" panose="02000000000000000000" pitchFamily="2" charset="0"/>
              </a:rPr>
              <a:t>reAd</a:t>
            </a:r>
            <a:r>
              <a:rPr lang="en-US" b="0" i="0" dirty="0">
                <a:solidFill>
                  <a:srgbClr val="2E414F"/>
                </a:solidFill>
                <a:effectLst/>
                <a:latin typeface="Roboto" panose="02000000000000000000" pitchFamily="2" charset="0"/>
              </a:rPr>
              <a:t> </a:t>
            </a:r>
            <a:r>
              <a:rPr lang="en-US" b="0" i="0" dirty="0" err="1">
                <a:solidFill>
                  <a:srgbClr val="2E414F"/>
                </a:solidFill>
                <a:effectLst/>
                <a:latin typeface="Roboto" panose="02000000000000000000" pitchFamily="2" charset="0"/>
              </a:rPr>
              <a:t>mergeR</a:t>
            </a:r>
            <a:r>
              <a:rPr lang="en-US" b="0" i="0" dirty="0">
                <a:solidFill>
                  <a:srgbClr val="2E414F"/>
                </a:solidFill>
                <a:effectLst/>
                <a:latin typeface="Roboto" panose="02000000000000000000" pitchFamily="2" charset="0"/>
              </a:rPr>
              <a:t>.” </a:t>
            </a:r>
            <a:r>
              <a:rPr lang="en-US" b="0" i="1" dirty="0">
                <a:solidFill>
                  <a:srgbClr val="2E414F"/>
                </a:solidFill>
                <a:effectLst/>
                <a:latin typeface="Roboto" panose="02000000000000000000" pitchFamily="2" charset="0"/>
              </a:rPr>
              <a:t>Bioinformatics</a:t>
            </a:r>
            <a:r>
              <a:rPr lang="en-US" b="0" i="0" dirty="0">
                <a:solidFill>
                  <a:srgbClr val="2E414F"/>
                </a:solidFill>
                <a:effectLst/>
                <a:latin typeface="Roboto" panose="02000000000000000000" pitchFamily="2" charset="0"/>
              </a:rPr>
              <a:t> 30 (2014): 614 - 620.</a:t>
            </a:r>
            <a:endParaRPr lang="en-US" dirty="0"/>
          </a:p>
        </p:txBody>
      </p:sp>
    </p:spTree>
    <p:extLst>
      <p:ext uri="{BB962C8B-B14F-4D97-AF65-F5344CB8AC3E}">
        <p14:creationId xmlns:p14="http://schemas.microsoft.com/office/powerpoint/2010/main" val="3732010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Prokaryotic Sequencing Projects</a:t>
            </a:r>
          </a:p>
        </p:txBody>
      </p:sp>
      <p:sp>
        <p:nvSpPr>
          <p:cNvPr id="8" name="Text Placeholder 7"/>
          <p:cNvSpPr>
            <a:spLocks noGrp="1"/>
          </p:cNvSpPr>
          <p:nvPr>
            <p:ph type="body" idx="1"/>
          </p:nvPr>
        </p:nvSpPr>
        <p:spPr/>
        <p:txBody>
          <a:bodyPr/>
          <a:lstStyle/>
          <a:p>
            <a:r>
              <a:rPr lang="en-US" dirty="0"/>
              <a:t>Stages</a:t>
            </a:r>
          </a:p>
        </p:txBody>
      </p:sp>
      <p:sp>
        <p:nvSpPr>
          <p:cNvPr id="3" name="Content Placeholder 2"/>
          <p:cNvSpPr>
            <a:spLocks noGrp="1"/>
          </p:cNvSpPr>
          <p:nvPr>
            <p:ph sz="half" idx="2"/>
          </p:nvPr>
        </p:nvSpPr>
        <p:spPr/>
        <p:txBody>
          <a:bodyPr/>
          <a:lstStyle/>
          <a:p>
            <a:r>
              <a:rPr lang="en-US" dirty="0"/>
              <a:t>Sequencing</a:t>
            </a:r>
          </a:p>
          <a:p>
            <a:r>
              <a:rPr lang="en-US" dirty="0"/>
              <a:t>Assembly</a:t>
            </a:r>
          </a:p>
          <a:p>
            <a:r>
              <a:rPr lang="en-US" dirty="0"/>
              <a:t>Feature prediction</a:t>
            </a:r>
          </a:p>
          <a:p>
            <a:r>
              <a:rPr lang="en-US" dirty="0"/>
              <a:t>Functional annotation</a:t>
            </a:r>
          </a:p>
          <a:p>
            <a:r>
              <a:rPr lang="en-US" dirty="0">
                <a:solidFill>
                  <a:schemeClr val="bg1">
                    <a:lumMod val="50000"/>
                  </a:schemeClr>
                </a:solidFill>
              </a:rPr>
              <a:t>…analysis…</a:t>
            </a:r>
          </a:p>
          <a:p>
            <a:r>
              <a:rPr lang="en-US" dirty="0"/>
              <a:t>Display (Genome Browser)</a:t>
            </a:r>
          </a:p>
          <a:p>
            <a:pPr lvl="1"/>
            <a:endParaRPr lang="en-US" dirty="0"/>
          </a:p>
        </p:txBody>
      </p:sp>
      <p:sp>
        <p:nvSpPr>
          <p:cNvPr id="9" name="Text Placeholder 8"/>
          <p:cNvSpPr>
            <a:spLocks noGrp="1"/>
          </p:cNvSpPr>
          <p:nvPr>
            <p:ph type="body" sz="quarter" idx="3"/>
          </p:nvPr>
        </p:nvSpPr>
        <p:spPr/>
        <p:txBody>
          <a:bodyPr/>
          <a:lstStyle/>
          <a:p>
            <a:r>
              <a:rPr lang="en-US" dirty="0"/>
              <a:t>Examples</a:t>
            </a:r>
          </a:p>
        </p:txBody>
      </p:sp>
      <p:sp>
        <p:nvSpPr>
          <p:cNvPr id="7" name="Content Placeholder 6"/>
          <p:cNvSpPr>
            <a:spLocks noGrp="1"/>
          </p:cNvSpPr>
          <p:nvPr>
            <p:ph sz="quarter" idx="4"/>
          </p:nvPr>
        </p:nvSpPr>
        <p:spPr/>
        <p:txBody>
          <a:bodyPr/>
          <a:lstStyle/>
          <a:p>
            <a:r>
              <a:rPr lang="en-US" i="1" dirty="0"/>
              <a:t>Haemophilus influenzae</a:t>
            </a:r>
          </a:p>
          <a:p>
            <a:r>
              <a:rPr lang="en-US" i="1" dirty="0"/>
              <a:t>Neisseria meningitidis</a:t>
            </a:r>
          </a:p>
          <a:p>
            <a:r>
              <a:rPr lang="en-US" i="1" dirty="0" err="1"/>
              <a:t>Bordetella</a:t>
            </a:r>
            <a:r>
              <a:rPr lang="en-US" i="1" dirty="0"/>
              <a:t> </a:t>
            </a:r>
            <a:r>
              <a:rPr lang="en-US" i="1" dirty="0" err="1"/>
              <a:t>bronchisceptica</a:t>
            </a:r>
            <a:endParaRPr lang="en-US" i="1" dirty="0"/>
          </a:p>
          <a:p>
            <a:r>
              <a:rPr lang="en-US" i="1" dirty="0"/>
              <a:t>Vibrio cholerae</a:t>
            </a:r>
          </a:p>
          <a:p>
            <a:r>
              <a:rPr lang="en-US" i="1" dirty="0"/>
              <a:t>Listeria monocytogenes</a:t>
            </a:r>
          </a:p>
          <a:p>
            <a:pPr lvl="1"/>
            <a:endParaRPr lang="en-US" dirty="0"/>
          </a:p>
          <a:p>
            <a:pPr lvl="1"/>
            <a:endParaRPr lang="en-US" dirty="0"/>
          </a:p>
        </p:txBody>
      </p:sp>
      <p:sp>
        <p:nvSpPr>
          <p:cNvPr id="10" name="Text Placeholder 9"/>
          <p:cNvSpPr>
            <a:spLocks noGrp="1"/>
          </p:cNvSpPr>
          <p:nvPr>
            <p:ph type="body" sz="quarter" idx="13"/>
          </p:nvPr>
        </p:nvSpPr>
        <p:spPr/>
        <p:txBody>
          <a:bodyPr/>
          <a:lstStyle/>
          <a:p>
            <a:r>
              <a:rPr lang="en-US" dirty="0"/>
              <a:t>Fleischman et al. (1995) “Whole-Genome Random Sequencing and Assembly of </a:t>
            </a:r>
            <a:r>
              <a:rPr lang="en-US" i="1" dirty="0"/>
              <a:t>Haemophilus influenzae</a:t>
            </a:r>
            <a:r>
              <a:rPr lang="en-US" dirty="0"/>
              <a:t> Rd” </a:t>
            </a:r>
            <a:r>
              <a:rPr lang="en-US" i="1" dirty="0"/>
              <a:t>Science </a:t>
            </a:r>
            <a:r>
              <a:rPr lang="en-US" b="1" dirty="0"/>
              <a:t>269</a:t>
            </a:r>
            <a:r>
              <a:rPr lang="en-US" dirty="0"/>
              <a:t>:5223</a:t>
            </a:r>
          </a:p>
          <a:p>
            <a:r>
              <a:rPr lang="en-US" dirty="0"/>
              <a:t>Kislyuk et al. (2010)  “A computational genomics pipeline for prokaryotic sequencing projects” </a:t>
            </a:r>
            <a:r>
              <a:rPr lang="en-US" i="1" dirty="0"/>
              <a:t>Bioinformatics</a:t>
            </a:r>
            <a:r>
              <a:rPr lang="en-US" dirty="0"/>
              <a:t> </a:t>
            </a:r>
            <a:r>
              <a:rPr lang="en-US" b="1" dirty="0"/>
              <a:t>26</a:t>
            </a:r>
            <a:r>
              <a:rPr lang="en-US" dirty="0"/>
              <a:t>:15</a:t>
            </a:r>
          </a:p>
        </p:txBody>
      </p:sp>
      <p:graphicFrame>
        <p:nvGraphicFramePr>
          <p:cNvPr id="14" name="Diagram 13"/>
          <p:cNvGraphicFramePr/>
          <p:nvPr/>
        </p:nvGraphicFramePr>
        <p:xfrm>
          <a:off x="2362200" y="4572000"/>
          <a:ext cx="7467600" cy="1473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37911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E0A5D-12EC-4F61-8943-66C23D9C881F}"/>
              </a:ext>
            </a:extLst>
          </p:cNvPr>
          <p:cNvSpPr>
            <a:spLocks noGrp="1"/>
          </p:cNvSpPr>
          <p:nvPr>
            <p:ph type="title"/>
          </p:nvPr>
        </p:nvSpPr>
        <p:spPr/>
        <p:txBody>
          <a:bodyPr/>
          <a:lstStyle/>
          <a:p>
            <a:r>
              <a:rPr lang="en-US" dirty="0"/>
              <a:t>Why heal the reads?</a:t>
            </a:r>
          </a:p>
        </p:txBody>
      </p:sp>
      <p:sp>
        <p:nvSpPr>
          <p:cNvPr id="3" name="Content Placeholder 2">
            <a:extLst>
              <a:ext uri="{FF2B5EF4-FFF2-40B4-BE49-F238E27FC236}">
                <a16:creationId xmlns:a16="http://schemas.microsoft.com/office/drawing/2014/main" id="{ADF65314-4CAC-4303-ACAC-FB17C3722F56}"/>
              </a:ext>
            </a:extLst>
          </p:cNvPr>
          <p:cNvSpPr>
            <a:spLocks noGrp="1"/>
          </p:cNvSpPr>
          <p:nvPr>
            <p:ph sz="half" idx="1"/>
          </p:nvPr>
        </p:nvSpPr>
        <p:spPr/>
        <p:txBody>
          <a:bodyPr/>
          <a:lstStyle/>
          <a:p>
            <a:r>
              <a:rPr lang="en-US" dirty="0"/>
              <a:t>garbage in, garbage out</a:t>
            </a:r>
          </a:p>
          <a:p>
            <a:r>
              <a:rPr lang="en-US" dirty="0"/>
              <a:t>SNP analysis</a:t>
            </a:r>
          </a:p>
          <a:p>
            <a:r>
              <a:rPr lang="en-US" dirty="0"/>
              <a:t>Assembly</a:t>
            </a:r>
          </a:p>
          <a:p>
            <a:r>
              <a:rPr lang="en-US" dirty="0"/>
              <a:t>Other</a:t>
            </a:r>
          </a:p>
        </p:txBody>
      </p:sp>
      <p:sp>
        <p:nvSpPr>
          <p:cNvPr id="4" name="Content Placeholder 3">
            <a:extLst>
              <a:ext uri="{FF2B5EF4-FFF2-40B4-BE49-F238E27FC236}">
                <a16:creationId xmlns:a16="http://schemas.microsoft.com/office/drawing/2014/main" id="{712C6C0B-76C6-4B00-B503-D89B7857CA84}"/>
              </a:ext>
            </a:extLst>
          </p:cNvPr>
          <p:cNvSpPr>
            <a:spLocks noGrp="1"/>
          </p:cNvSpPr>
          <p:nvPr>
            <p:ph sz="half" idx="2"/>
          </p:nvPr>
        </p:nvSpPr>
        <p:spPr/>
        <p:txBody>
          <a:bodyPr/>
          <a:lstStyle/>
          <a:p>
            <a:pPr marL="0" indent="0">
              <a:buNone/>
            </a:pPr>
            <a:r>
              <a:rPr lang="en-US" dirty="0"/>
              <a:t>Further reading: </a:t>
            </a:r>
            <a:br>
              <a:rPr lang="en-US" dirty="0"/>
            </a:br>
            <a:r>
              <a:rPr lang="en-US" sz="2800" dirty="0"/>
              <a:t>Wagner DD, Carleton HA, Trees E, Katz LS. 2021. Evaluating whole-genome sequencing quality metrics for enteric pathogen outbreaks. PeerJ 9:e12446 https://doi.org/10.7717/peerj.12446</a:t>
            </a:r>
          </a:p>
        </p:txBody>
      </p:sp>
    </p:spTree>
    <p:extLst>
      <p:ext uri="{BB962C8B-B14F-4D97-AF65-F5344CB8AC3E}">
        <p14:creationId xmlns:p14="http://schemas.microsoft.com/office/powerpoint/2010/main" val="4648408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Assembly Concepts</a:t>
            </a: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a:solidFill>
                  <a:prstClr val="black">
                    <a:tint val="75000"/>
                  </a:prstClr>
                </a:solidFill>
                <a:latin typeface="Calibri"/>
              </a:rPr>
              <a:pPr/>
              <a:t>31</a:t>
            </a:fld>
            <a:endParaRPr lang="en-US">
              <a:solidFill>
                <a:prstClr val="black">
                  <a:tint val="75000"/>
                </a:prstClr>
              </a:solidFill>
              <a:latin typeface="Calibri"/>
            </a:endParaRPr>
          </a:p>
        </p:txBody>
      </p:sp>
    </p:spTree>
    <p:extLst>
      <p:ext uri="{BB962C8B-B14F-4D97-AF65-F5344CB8AC3E}">
        <p14:creationId xmlns:p14="http://schemas.microsoft.com/office/powerpoint/2010/main" val="5535286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2590800" y="6477000"/>
            <a:ext cx="7620000" cy="762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prstClr val="black"/>
                </a:solidFill>
                <a:latin typeface="Calibri"/>
              </a:rPr>
              <a:t> NNN                                              N</a:t>
            </a:r>
          </a:p>
        </p:txBody>
      </p:sp>
      <p:sp>
        <p:nvSpPr>
          <p:cNvPr id="48" name="Rectangle 47"/>
          <p:cNvSpPr/>
          <p:nvPr/>
        </p:nvSpPr>
        <p:spPr>
          <a:xfrm>
            <a:off x="2590800" y="6477000"/>
            <a:ext cx="2286000" cy="762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latin typeface="Calibri"/>
            </a:endParaRPr>
          </a:p>
        </p:txBody>
      </p:sp>
      <p:sp>
        <p:nvSpPr>
          <p:cNvPr id="49" name="Rectangle 48"/>
          <p:cNvSpPr/>
          <p:nvPr/>
        </p:nvSpPr>
        <p:spPr>
          <a:xfrm>
            <a:off x="5410200" y="6477000"/>
            <a:ext cx="2286000" cy="762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latin typeface="Calibri"/>
            </a:endParaRPr>
          </a:p>
        </p:txBody>
      </p:sp>
      <p:sp>
        <p:nvSpPr>
          <p:cNvPr id="50" name="Rectangle 49"/>
          <p:cNvSpPr/>
          <p:nvPr/>
        </p:nvSpPr>
        <p:spPr>
          <a:xfrm>
            <a:off x="7924800" y="6477000"/>
            <a:ext cx="2286000" cy="762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latin typeface="Calibri"/>
            </a:endParaRPr>
          </a:p>
        </p:txBody>
      </p:sp>
      <p:sp>
        <p:nvSpPr>
          <p:cNvPr id="46" name="Rectangle 45"/>
          <p:cNvSpPr/>
          <p:nvPr/>
        </p:nvSpPr>
        <p:spPr>
          <a:xfrm>
            <a:off x="7162800" y="2819400"/>
            <a:ext cx="2286000" cy="1184564"/>
          </a:xfrm>
          <a:prstGeom prst="rect">
            <a:avLst/>
          </a:prstGeom>
          <a:solidFill>
            <a:srgbClr val="FFC000">
              <a:alpha val="27000"/>
            </a:srgb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Calibri"/>
            </a:endParaRPr>
          </a:p>
        </p:txBody>
      </p:sp>
      <p:sp>
        <p:nvSpPr>
          <p:cNvPr id="44" name="Rectangle 43"/>
          <p:cNvSpPr/>
          <p:nvPr/>
        </p:nvSpPr>
        <p:spPr>
          <a:xfrm>
            <a:off x="8229601" y="3048000"/>
            <a:ext cx="163286" cy="807720"/>
          </a:xfrm>
          <a:prstGeom prst="rect">
            <a:avLst/>
          </a:prstGeom>
          <a:solidFill>
            <a:schemeClr val="tx2">
              <a:lumMod val="60000"/>
              <a:lumOff val="40000"/>
              <a:alpha val="27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Calibri"/>
            </a:endParaRPr>
          </a:p>
        </p:txBody>
      </p:sp>
      <p:sp>
        <p:nvSpPr>
          <p:cNvPr id="43" name="Rectangle 42"/>
          <p:cNvSpPr/>
          <p:nvPr/>
        </p:nvSpPr>
        <p:spPr>
          <a:xfrm>
            <a:off x="8979377" y="3657600"/>
            <a:ext cx="118872" cy="198120"/>
          </a:xfrm>
          <a:prstGeom prst="rect">
            <a:avLst/>
          </a:prstGeom>
          <a:solidFill>
            <a:schemeClr val="tx2">
              <a:lumMod val="60000"/>
              <a:lumOff val="40000"/>
              <a:alpha val="27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Calibri"/>
            </a:endParaRPr>
          </a:p>
        </p:txBody>
      </p:sp>
      <p:sp>
        <p:nvSpPr>
          <p:cNvPr id="31" name="Rectangle 30"/>
          <p:cNvSpPr/>
          <p:nvPr/>
        </p:nvSpPr>
        <p:spPr>
          <a:xfrm>
            <a:off x="7303790" y="3048000"/>
            <a:ext cx="327620" cy="198120"/>
          </a:xfrm>
          <a:prstGeom prst="rect">
            <a:avLst/>
          </a:prstGeom>
          <a:solidFill>
            <a:schemeClr val="tx2">
              <a:lumMod val="60000"/>
              <a:lumOff val="40000"/>
              <a:alpha val="27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Calibri"/>
            </a:endParaRPr>
          </a:p>
        </p:txBody>
      </p:sp>
      <p:sp>
        <p:nvSpPr>
          <p:cNvPr id="32" name="Rectangle 31"/>
          <p:cNvSpPr/>
          <p:nvPr/>
        </p:nvSpPr>
        <p:spPr>
          <a:xfrm>
            <a:off x="7456190" y="3200400"/>
            <a:ext cx="327620" cy="198120"/>
          </a:xfrm>
          <a:prstGeom prst="rect">
            <a:avLst/>
          </a:prstGeom>
          <a:solidFill>
            <a:schemeClr val="tx2">
              <a:lumMod val="60000"/>
              <a:lumOff val="40000"/>
              <a:alpha val="27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Calibri"/>
            </a:endParaRPr>
          </a:p>
        </p:txBody>
      </p:sp>
      <p:sp>
        <p:nvSpPr>
          <p:cNvPr id="33" name="Rectangle 32"/>
          <p:cNvSpPr/>
          <p:nvPr/>
        </p:nvSpPr>
        <p:spPr>
          <a:xfrm>
            <a:off x="7608590" y="3352800"/>
            <a:ext cx="327620" cy="198120"/>
          </a:xfrm>
          <a:prstGeom prst="rect">
            <a:avLst/>
          </a:prstGeom>
          <a:solidFill>
            <a:schemeClr val="tx2">
              <a:lumMod val="60000"/>
              <a:lumOff val="40000"/>
              <a:alpha val="27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Calibri"/>
            </a:endParaRPr>
          </a:p>
        </p:txBody>
      </p:sp>
      <p:sp>
        <p:nvSpPr>
          <p:cNvPr id="34" name="Rectangle 33"/>
          <p:cNvSpPr/>
          <p:nvPr/>
        </p:nvSpPr>
        <p:spPr>
          <a:xfrm>
            <a:off x="7760990" y="3505200"/>
            <a:ext cx="327620" cy="198120"/>
          </a:xfrm>
          <a:prstGeom prst="rect">
            <a:avLst/>
          </a:prstGeom>
          <a:solidFill>
            <a:schemeClr val="tx2">
              <a:lumMod val="60000"/>
              <a:lumOff val="40000"/>
              <a:alpha val="27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Calibri"/>
            </a:endParaRPr>
          </a:p>
        </p:txBody>
      </p:sp>
      <p:sp>
        <p:nvSpPr>
          <p:cNvPr id="35" name="Rectangle 34"/>
          <p:cNvSpPr/>
          <p:nvPr/>
        </p:nvSpPr>
        <p:spPr>
          <a:xfrm>
            <a:off x="7913390" y="3657600"/>
            <a:ext cx="327620" cy="198120"/>
          </a:xfrm>
          <a:prstGeom prst="rect">
            <a:avLst/>
          </a:prstGeom>
          <a:solidFill>
            <a:schemeClr val="tx2">
              <a:lumMod val="60000"/>
              <a:lumOff val="40000"/>
              <a:alpha val="27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Calibri"/>
            </a:endParaRPr>
          </a:p>
        </p:txBody>
      </p:sp>
      <p:sp>
        <p:nvSpPr>
          <p:cNvPr id="36" name="Rectangle 35"/>
          <p:cNvSpPr/>
          <p:nvPr/>
        </p:nvSpPr>
        <p:spPr>
          <a:xfrm>
            <a:off x="7683975" y="2895600"/>
            <a:ext cx="99020" cy="346364"/>
          </a:xfrm>
          <a:prstGeom prst="rect">
            <a:avLst/>
          </a:prstGeom>
          <a:solidFill>
            <a:schemeClr val="tx2">
              <a:lumMod val="60000"/>
              <a:lumOff val="40000"/>
              <a:alpha val="27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Calibri"/>
            </a:endParaRPr>
          </a:p>
        </p:txBody>
      </p:sp>
      <p:sp>
        <p:nvSpPr>
          <p:cNvPr id="37" name="Rectangle 36"/>
          <p:cNvSpPr/>
          <p:nvPr/>
        </p:nvSpPr>
        <p:spPr>
          <a:xfrm>
            <a:off x="8220636" y="2895600"/>
            <a:ext cx="127135" cy="152400"/>
          </a:xfrm>
          <a:prstGeom prst="rect">
            <a:avLst/>
          </a:prstGeom>
          <a:solidFill>
            <a:schemeClr val="tx2">
              <a:lumMod val="60000"/>
              <a:lumOff val="40000"/>
              <a:alpha val="27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Calibri"/>
            </a:endParaRPr>
          </a:p>
        </p:txBody>
      </p:sp>
      <p:sp>
        <p:nvSpPr>
          <p:cNvPr id="38" name="Rectangle 37"/>
          <p:cNvSpPr/>
          <p:nvPr/>
        </p:nvSpPr>
        <p:spPr>
          <a:xfrm>
            <a:off x="8369775" y="3048000"/>
            <a:ext cx="327620" cy="198120"/>
          </a:xfrm>
          <a:prstGeom prst="rect">
            <a:avLst/>
          </a:prstGeom>
          <a:solidFill>
            <a:schemeClr val="tx2">
              <a:lumMod val="60000"/>
              <a:lumOff val="40000"/>
              <a:alpha val="27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Calibri"/>
            </a:endParaRPr>
          </a:p>
        </p:txBody>
      </p:sp>
      <p:sp>
        <p:nvSpPr>
          <p:cNvPr id="39" name="Rectangle 38"/>
          <p:cNvSpPr/>
          <p:nvPr/>
        </p:nvSpPr>
        <p:spPr>
          <a:xfrm>
            <a:off x="8522175" y="3200400"/>
            <a:ext cx="327620" cy="198120"/>
          </a:xfrm>
          <a:prstGeom prst="rect">
            <a:avLst/>
          </a:prstGeom>
          <a:solidFill>
            <a:schemeClr val="tx2">
              <a:lumMod val="60000"/>
              <a:lumOff val="40000"/>
              <a:alpha val="27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Calibri"/>
            </a:endParaRPr>
          </a:p>
        </p:txBody>
      </p:sp>
      <p:sp>
        <p:nvSpPr>
          <p:cNvPr id="40" name="Rectangle 39"/>
          <p:cNvSpPr/>
          <p:nvPr/>
        </p:nvSpPr>
        <p:spPr>
          <a:xfrm>
            <a:off x="8674576" y="3352800"/>
            <a:ext cx="387113" cy="198120"/>
          </a:xfrm>
          <a:prstGeom prst="rect">
            <a:avLst/>
          </a:prstGeom>
          <a:solidFill>
            <a:schemeClr val="tx2">
              <a:lumMod val="60000"/>
              <a:lumOff val="40000"/>
              <a:alpha val="27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Calibri"/>
            </a:endParaRPr>
          </a:p>
        </p:txBody>
      </p:sp>
      <p:sp>
        <p:nvSpPr>
          <p:cNvPr id="42" name="Rectangle 41"/>
          <p:cNvSpPr/>
          <p:nvPr/>
        </p:nvSpPr>
        <p:spPr>
          <a:xfrm>
            <a:off x="8826977" y="3505200"/>
            <a:ext cx="237157" cy="198120"/>
          </a:xfrm>
          <a:prstGeom prst="rect">
            <a:avLst/>
          </a:prstGeom>
          <a:solidFill>
            <a:schemeClr val="tx2">
              <a:lumMod val="60000"/>
              <a:lumOff val="40000"/>
              <a:alpha val="27000"/>
            </a:schemeClr>
          </a:soli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solidFill>
                <a:prstClr val="black"/>
              </a:solidFill>
              <a:latin typeface="Calibri"/>
            </a:endParaRPr>
          </a:p>
        </p:txBody>
      </p:sp>
      <p:sp>
        <p:nvSpPr>
          <p:cNvPr id="2" name="Title 1"/>
          <p:cNvSpPr>
            <a:spLocks noGrp="1"/>
          </p:cNvSpPr>
          <p:nvPr>
            <p:ph type="title"/>
          </p:nvPr>
        </p:nvSpPr>
        <p:spPr/>
        <p:txBody>
          <a:bodyPr/>
          <a:lstStyle/>
          <a:p>
            <a:r>
              <a:rPr lang="en-US" dirty="0"/>
              <a:t>Assembly</a:t>
            </a:r>
          </a:p>
        </p:txBody>
      </p:sp>
      <p:sp>
        <p:nvSpPr>
          <p:cNvPr id="16" name="Content Placeholder 15"/>
          <p:cNvSpPr>
            <a:spLocks noGrp="1"/>
          </p:cNvSpPr>
          <p:nvPr>
            <p:ph idx="1"/>
          </p:nvPr>
        </p:nvSpPr>
        <p:spPr>
          <a:xfrm>
            <a:off x="1981200" y="1600201"/>
            <a:ext cx="4648200" cy="4525963"/>
          </a:xfrm>
        </p:spPr>
        <p:txBody>
          <a:bodyPr/>
          <a:lstStyle/>
          <a:p>
            <a:r>
              <a:rPr lang="en-US" dirty="0"/>
              <a:t>Overlaps between reads or between nodes in a graph</a:t>
            </a:r>
          </a:p>
          <a:p>
            <a:r>
              <a:rPr lang="en-US" dirty="0"/>
              <a:t>Generate </a:t>
            </a:r>
            <a:r>
              <a:rPr lang="en-US" b="1" dirty="0"/>
              <a:t>contigs</a:t>
            </a:r>
            <a:r>
              <a:rPr lang="en-US" dirty="0"/>
              <a:t> (contiguous sequences)</a:t>
            </a:r>
          </a:p>
          <a:p>
            <a:r>
              <a:rPr lang="en-US" dirty="0"/>
              <a:t>Generate </a:t>
            </a:r>
            <a:r>
              <a:rPr lang="en-US" b="1" dirty="0"/>
              <a:t>scaffolds</a:t>
            </a:r>
          </a:p>
        </p:txBody>
      </p:sp>
      <p:sp>
        <p:nvSpPr>
          <p:cNvPr id="4" name="Rectangle 3"/>
          <p:cNvSpPr/>
          <p:nvPr/>
        </p:nvSpPr>
        <p:spPr>
          <a:xfrm>
            <a:off x="7010400" y="1745676"/>
            <a:ext cx="12954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5" name="Rectangle 4"/>
          <p:cNvSpPr/>
          <p:nvPr/>
        </p:nvSpPr>
        <p:spPr>
          <a:xfrm>
            <a:off x="7696200" y="1981200"/>
            <a:ext cx="12954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cxnSp>
        <p:nvCxnSpPr>
          <p:cNvPr id="7" name="Straight Connector 6"/>
          <p:cNvCxnSpPr/>
          <p:nvPr/>
        </p:nvCxnSpPr>
        <p:spPr>
          <a:xfrm rot="5400000">
            <a:off x="7753928" y="1898076"/>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5400000">
            <a:off x="7823204" y="1898076"/>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a:off x="7887856" y="1898076"/>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5400000">
            <a:off x="7952508" y="1898076"/>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5400000">
            <a:off x="8007924" y="1898076"/>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5400000">
            <a:off x="8067964" y="1898076"/>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5400000">
            <a:off x="8132616" y="1898076"/>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5400000">
            <a:off x="8197268" y="1898076"/>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5400000">
            <a:off x="7686964" y="1907312"/>
            <a:ext cx="152400"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162800" y="3048000"/>
            <a:ext cx="457200" cy="45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9" name="Rectangle 18"/>
          <p:cNvSpPr/>
          <p:nvPr/>
        </p:nvSpPr>
        <p:spPr>
          <a:xfrm>
            <a:off x="7315200" y="3200400"/>
            <a:ext cx="457200" cy="45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0" name="Rectangle 19"/>
          <p:cNvSpPr/>
          <p:nvPr/>
        </p:nvSpPr>
        <p:spPr>
          <a:xfrm>
            <a:off x="7467600" y="3352800"/>
            <a:ext cx="457200" cy="45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1" name="Rectangle 20"/>
          <p:cNvSpPr/>
          <p:nvPr/>
        </p:nvSpPr>
        <p:spPr>
          <a:xfrm>
            <a:off x="7620000" y="3505200"/>
            <a:ext cx="457200" cy="45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2" name="Rectangle 21"/>
          <p:cNvSpPr/>
          <p:nvPr/>
        </p:nvSpPr>
        <p:spPr>
          <a:xfrm>
            <a:off x="7772400" y="3657600"/>
            <a:ext cx="457200" cy="45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3" name="Rectangle 22"/>
          <p:cNvSpPr/>
          <p:nvPr/>
        </p:nvSpPr>
        <p:spPr>
          <a:xfrm>
            <a:off x="7924800" y="3810000"/>
            <a:ext cx="457200" cy="45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4" name="Rectangle 23"/>
          <p:cNvSpPr/>
          <p:nvPr/>
        </p:nvSpPr>
        <p:spPr>
          <a:xfrm>
            <a:off x="8229600" y="3048000"/>
            <a:ext cx="457200" cy="45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5" name="Rectangle 24"/>
          <p:cNvSpPr/>
          <p:nvPr/>
        </p:nvSpPr>
        <p:spPr>
          <a:xfrm>
            <a:off x="8382000" y="3200400"/>
            <a:ext cx="457200" cy="45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6" name="Rectangle 25"/>
          <p:cNvSpPr/>
          <p:nvPr/>
        </p:nvSpPr>
        <p:spPr>
          <a:xfrm>
            <a:off x="8534400" y="3352800"/>
            <a:ext cx="914400" cy="45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7" name="Rectangle 26"/>
          <p:cNvSpPr/>
          <p:nvPr/>
        </p:nvSpPr>
        <p:spPr>
          <a:xfrm>
            <a:off x="8686800" y="3505200"/>
            <a:ext cx="365760" cy="45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8" name="Rectangle 27"/>
          <p:cNvSpPr/>
          <p:nvPr/>
        </p:nvSpPr>
        <p:spPr>
          <a:xfrm>
            <a:off x="8839200" y="3657600"/>
            <a:ext cx="457200" cy="45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29" name="Rectangle 28"/>
          <p:cNvSpPr/>
          <p:nvPr/>
        </p:nvSpPr>
        <p:spPr>
          <a:xfrm>
            <a:off x="8991600" y="3810000"/>
            <a:ext cx="91440" cy="45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0" name="Rectangle 29"/>
          <p:cNvSpPr/>
          <p:nvPr/>
        </p:nvSpPr>
        <p:spPr>
          <a:xfrm>
            <a:off x="7696200" y="2895600"/>
            <a:ext cx="640080" cy="45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45" name="Rectangle 44"/>
          <p:cNvSpPr/>
          <p:nvPr/>
        </p:nvSpPr>
        <p:spPr>
          <a:xfrm>
            <a:off x="7162800" y="3962400"/>
            <a:ext cx="2286000" cy="76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prstClr val="white"/>
              </a:solidFill>
              <a:latin typeface="Calibri"/>
            </a:endParaRPr>
          </a:p>
        </p:txBody>
      </p:sp>
      <p:sp>
        <p:nvSpPr>
          <p:cNvPr id="51" name="Rectangle 50"/>
          <p:cNvSpPr/>
          <p:nvPr/>
        </p:nvSpPr>
        <p:spPr>
          <a:xfrm>
            <a:off x="2590800" y="6096000"/>
            <a:ext cx="2286000" cy="76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prstClr val="white"/>
              </a:solidFill>
              <a:latin typeface="Calibri"/>
            </a:endParaRPr>
          </a:p>
        </p:txBody>
      </p:sp>
      <p:sp>
        <p:nvSpPr>
          <p:cNvPr id="52" name="Rectangle 51"/>
          <p:cNvSpPr/>
          <p:nvPr/>
        </p:nvSpPr>
        <p:spPr>
          <a:xfrm>
            <a:off x="5410200" y="6096000"/>
            <a:ext cx="2286000" cy="76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prstClr val="white"/>
              </a:solidFill>
              <a:latin typeface="Calibri"/>
            </a:endParaRPr>
          </a:p>
        </p:txBody>
      </p:sp>
      <p:sp>
        <p:nvSpPr>
          <p:cNvPr id="53" name="Rectangle 52"/>
          <p:cNvSpPr/>
          <p:nvPr/>
        </p:nvSpPr>
        <p:spPr>
          <a:xfrm>
            <a:off x="7924800" y="6096000"/>
            <a:ext cx="2286000" cy="76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prstClr val="white"/>
              </a:solidFill>
              <a:latin typeface="Calibri"/>
            </a:endParaRPr>
          </a:p>
        </p:txBody>
      </p:sp>
      <p:grpSp>
        <p:nvGrpSpPr>
          <p:cNvPr id="3" name="Group 71"/>
          <p:cNvGrpSpPr/>
          <p:nvPr/>
        </p:nvGrpSpPr>
        <p:grpSpPr>
          <a:xfrm>
            <a:off x="3886200" y="5564676"/>
            <a:ext cx="1826488" cy="392548"/>
            <a:chOff x="2362200" y="5562600"/>
            <a:chExt cx="1826488" cy="392548"/>
          </a:xfrm>
        </p:grpSpPr>
        <p:sp>
          <p:nvSpPr>
            <p:cNvPr id="54" name="Rectangle 53"/>
            <p:cNvSpPr/>
            <p:nvPr/>
          </p:nvSpPr>
          <p:spPr>
            <a:xfrm>
              <a:off x="2362200" y="5897880"/>
              <a:ext cx="182880" cy="45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57" name="Rectangle 56"/>
            <p:cNvSpPr/>
            <p:nvPr/>
          </p:nvSpPr>
          <p:spPr>
            <a:xfrm>
              <a:off x="4005808" y="5909428"/>
              <a:ext cx="182880" cy="45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1" name="Right Brace 60"/>
            <p:cNvSpPr/>
            <p:nvPr/>
          </p:nvSpPr>
          <p:spPr>
            <a:xfrm rot="16200000">
              <a:off x="3124200" y="4876800"/>
              <a:ext cx="228600" cy="1600200"/>
            </a:xfrm>
            <a:prstGeom prst="rightBrace">
              <a:avLst>
                <a:gd name="adj1" fmla="val 7702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grpSp>
      <p:grpSp>
        <p:nvGrpSpPr>
          <p:cNvPr id="6" name="Group 70"/>
          <p:cNvGrpSpPr/>
          <p:nvPr/>
        </p:nvGrpSpPr>
        <p:grpSpPr>
          <a:xfrm>
            <a:off x="4389120" y="5105400"/>
            <a:ext cx="1813560" cy="350520"/>
            <a:chOff x="2865120" y="5105400"/>
            <a:chExt cx="1813560" cy="350520"/>
          </a:xfrm>
        </p:grpSpPr>
        <p:sp>
          <p:nvSpPr>
            <p:cNvPr id="59" name="Rectangle 58"/>
            <p:cNvSpPr/>
            <p:nvPr/>
          </p:nvSpPr>
          <p:spPr>
            <a:xfrm>
              <a:off x="2865120" y="5410200"/>
              <a:ext cx="182880" cy="45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0" name="Rectangle 59"/>
            <p:cNvSpPr/>
            <p:nvPr/>
          </p:nvSpPr>
          <p:spPr>
            <a:xfrm>
              <a:off x="4495800" y="5410200"/>
              <a:ext cx="182880" cy="45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2" name="Right Brace 61"/>
            <p:cNvSpPr/>
            <p:nvPr/>
          </p:nvSpPr>
          <p:spPr>
            <a:xfrm rot="16200000">
              <a:off x="3657600" y="4419600"/>
              <a:ext cx="228600" cy="1600200"/>
            </a:xfrm>
            <a:prstGeom prst="rightBrace">
              <a:avLst>
                <a:gd name="adj1" fmla="val 7702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grpSp>
      <p:grpSp>
        <p:nvGrpSpPr>
          <p:cNvPr id="17" name="Group 69"/>
          <p:cNvGrpSpPr/>
          <p:nvPr/>
        </p:nvGrpSpPr>
        <p:grpSpPr>
          <a:xfrm>
            <a:off x="6720840" y="5585690"/>
            <a:ext cx="1813560" cy="350520"/>
            <a:chOff x="5196840" y="5608781"/>
            <a:chExt cx="1813560" cy="350520"/>
          </a:xfrm>
        </p:grpSpPr>
        <p:sp>
          <p:nvSpPr>
            <p:cNvPr id="63" name="Rectangle 62"/>
            <p:cNvSpPr/>
            <p:nvPr/>
          </p:nvSpPr>
          <p:spPr>
            <a:xfrm>
              <a:off x="5196840" y="5913581"/>
              <a:ext cx="182880" cy="45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4" name="Rectangle 63"/>
            <p:cNvSpPr/>
            <p:nvPr/>
          </p:nvSpPr>
          <p:spPr>
            <a:xfrm>
              <a:off x="6827520" y="5913581"/>
              <a:ext cx="182880" cy="45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5" name="Right Brace 64"/>
            <p:cNvSpPr/>
            <p:nvPr/>
          </p:nvSpPr>
          <p:spPr>
            <a:xfrm rot="16200000">
              <a:off x="5989320" y="4922981"/>
              <a:ext cx="228600" cy="1600200"/>
            </a:xfrm>
            <a:prstGeom prst="rightBrace">
              <a:avLst>
                <a:gd name="adj1" fmla="val 7702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grpSp>
      <p:grpSp>
        <p:nvGrpSpPr>
          <p:cNvPr id="41" name="Group 68"/>
          <p:cNvGrpSpPr/>
          <p:nvPr/>
        </p:nvGrpSpPr>
        <p:grpSpPr>
          <a:xfrm>
            <a:off x="7178040" y="5105400"/>
            <a:ext cx="1813560" cy="350520"/>
            <a:chOff x="5349240" y="5105401"/>
            <a:chExt cx="1813560" cy="350520"/>
          </a:xfrm>
        </p:grpSpPr>
        <p:sp>
          <p:nvSpPr>
            <p:cNvPr id="66" name="Rectangle 65"/>
            <p:cNvSpPr/>
            <p:nvPr/>
          </p:nvSpPr>
          <p:spPr>
            <a:xfrm>
              <a:off x="5349240" y="5410201"/>
              <a:ext cx="182880" cy="45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7" name="Rectangle 66"/>
            <p:cNvSpPr/>
            <p:nvPr/>
          </p:nvSpPr>
          <p:spPr>
            <a:xfrm>
              <a:off x="6979920" y="5410201"/>
              <a:ext cx="182880" cy="45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8" name="Right Brace 67"/>
            <p:cNvSpPr/>
            <p:nvPr/>
          </p:nvSpPr>
          <p:spPr>
            <a:xfrm rot="16200000">
              <a:off x="6141720" y="4419601"/>
              <a:ext cx="228600" cy="1600200"/>
            </a:xfrm>
            <a:prstGeom prst="rightBrace">
              <a:avLst>
                <a:gd name="adj1" fmla="val 7702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grpSp>
      <p:sp>
        <p:nvSpPr>
          <p:cNvPr id="55" name="Slide Number Placeholder 54"/>
          <p:cNvSpPr>
            <a:spLocks noGrp="1"/>
          </p:cNvSpPr>
          <p:nvPr>
            <p:ph type="sldNum" sz="quarter" idx="12"/>
          </p:nvPr>
        </p:nvSpPr>
        <p:spPr/>
        <p:txBody>
          <a:bodyPr/>
          <a:lstStyle/>
          <a:p>
            <a:fld id="{B6F15528-21DE-4FAA-801E-634DDDAF4B2B}" type="slidenum">
              <a:rPr lang="en-US">
                <a:solidFill>
                  <a:prstClr val="black">
                    <a:tint val="75000"/>
                  </a:prstClr>
                </a:solidFill>
                <a:latin typeface="Calibri"/>
              </a:rPr>
              <a:pPr/>
              <a:t>32</a:t>
            </a:fld>
            <a:endParaRPr lang="en-US">
              <a:solidFill>
                <a:prstClr val="black">
                  <a:tint val="75000"/>
                </a:prstClr>
              </a:solidFill>
              <a:latin typeface="Calibri"/>
            </a:endParaRPr>
          </a:p>
        </p:txBody>
      </p:sp>
    </p:spTree>
    <p:extLst>
      <p:ext uri="{BB962C8B-B14F-4D97-AF65-F5344CB8AC3E}">
        <p14:creationId xmlns:p14="http://schemas.microsoft.com/office/powerpoint/2010/main" val="36716114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descr="C:\Users\gzu2\Downloads\journal.pone.0017915.g0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451781"/>
            <a:ext cx="9144000" cy="595443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B6F15528-21DE-4FAA-801E-634DDDAF4B2B}" type="slidenum">
              <a:rPr lang="en-US">
                <a:solidFill>
                  <a:prstClr val="black">
                    <a:tint val="75000"/>
                  </a:prstClr>
                </a:solidFill>
                <a:latin typeface="Calibri"/>
              </a:rPr>
              <a:pPr/>
              <a:t>33</a:t>
            </a:fld>
            <a:endParaRPr lang="en-US">
              <a:solidFill>
                <a:prstClr val="black">
                  <a:tint val="75000"/>
                </a:prstClr>
              </a:solidFill>
              <a:latin typeface="Calibri"/>
            </a:endParaRPr>
          </a:p>
        </p:txBody>
      </p:sp>
      <p:sp>
        <p:nvSpPr>
          <p:cNvPr id="4" name="Text Placeholder 3"/>
          <p:cNvSpPr>
            <a:spLocks noGrp="1"/>
          </p:cNvSpPr>
          <p:nvPr>
            <p:ph type="body" sz="quarter" idx="13"/>
          </p:nvPr>
        </p:nvSpPr>
        <p:spPr/>
        <p:txBody>
          <a:bodyPr/>
          <a:lstStyle/>
          <a:p>
            <a:r>
              <a:rPr lang="en-US" dirty="0"/>
              <a:t>Further reading:  Zhang et al 2011 </a:t>
            </a:r>
            <a:r>
              <a:rPr lang="en-US" i="1" dirty="0" err="1"/>
              <a:t>Plos</a:t>
            </a:r>
            <a:r>
              <a:rPr lang="en-US" i="1" dirty="0"/>
              <a:t> One;  </a:t>
            </a:r>
            <a:r>
              <a:rPr lang="en-US" dirty="0"/>
              <a:t>Miller et al 2011 </a:t>
            </a:r>
            <a:r>
              <a:rPr lang="en-US" i="1" dirty="0"/>
              <a:t>Genomics</a:t>
            </a:r>
            <a:endParaRPr lang="en-US" dirty="0"/>
          </a:p>
        </p:txBody>
      </p:sp>
    </p:spTree>
    <p:extLst>
      <p:ext uri="{BB962C8B-B14F-4D97-AF65-F5344CB8AC3E}">
        <p14:creationId xmlns:p14="http://schemas.microsoft.com/office/powerpoint/2010/main" val="39997314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Overlap-layout-consensus</a:t>
            </a:r>
          </a:p>
        </p:txBody>
      </p:sp>
      <p:sp>
        <p:nvSpPr>
          <p:cNvPr id="4" name="Text Placeholder 3"/>
          <p:cNvSpPr>
            <a:spLocks noGrp="1"/>
          </p:cNvSpPr>
          <p:nvPr>
            <p:ph type="body" sz="quarter" idx="13"/>
          </p:nvPr>
        </p:nvSpPr>
        <p:spPr/>
        <p:txBody>
          <a:bodyPr/>
          <a:lstStyle/>
          <a:p>
            <a:r>
              <a:rPr lang="en-US" dirty="0"/>
              <a:t>Stephen </a:t>
            </a:r>
            <a:r>
              <a:rPr lang="en-US" dirty="0" err="1"/>
              <a:t>Schlebusch</a:t>
            </a:r>
            <a:r>
              <a:rPr lang="en-US" dirty="0"/>
              <a:t>, Nicola </a:t>
            </a:r>
            <a:r>
              <a:rPr lang="en-US" dirty="0" err="1"/>
              <a:t>Illing</a:t>
            </a:r>
            <a:r>
              <a:rPr lang="en-US" dirty="0"/>
              <a:t>. Next generation shotgun sequencing and the challenges of de novo genome assembly.  South African Journal of Science.  Vol. 108</a:t>
            </a:r>
          </a:p>
        </p:txBody>
      </p:sp>
      <p:grpSp>
        <p:nvGrpSpPr>
          <p:cNvPr id="6" name="Group 5"/>
          <p:cNvGrpSpPr>
            <a:grpSpLocks noChangeAspect="1"/>
          </p:cNvGrpSpPr>
          <p:nvPr/>
        </p:nvGrpSpPr>
        <p:grpSpPr>
          <a:xfrm>
            <a:off x="3347492" y="1524000"/>
            <a:ext cx="5497019" cy="3749040"/>
            <a:chOff x="2209800" y="1524000"/>
            <a:chExt cx="4154455" cy="2833396"/>
          </a:xfrm>
        </p:grpSpPr>
        <p:pic>
          <p:nvPicPr>
            <p:cNvPr id="1026" name="Picture 2" descr="http://www.scielo.org.za/img/revistas/sajs/v108n11-12/16f0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524000"/>
              <a:ext cx="4152900" cy="10477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scielo.org.za/img/revistas/sajs/v108n11-12/16f05b.jpg"/>
            <p:cNvPicPr>
              <a:picLocks noChangeAspect="1" noChangeArrowheads="1"/>
            </p:cNvPicPr>
            <p:nvPr/>
          </p:nvPicPr>
          <p:blipFill rotWithShape="1">
            <a:blip r:embed="rId3">
              <a:extLst>
                <a:ext uri="{28A0092B-C50C-407E-A947-70E740481C1C}">
                  <a14:useLocalDpi xmlns:a14="http://schemas.microsoft.com/office/drawing/2010/main" val="0"/>
                </a:ext>
              </a:extLst>
            </a:blip>
            <a:srcRect b="45193"/>
            <a:stretch/>
          </p:blipFill>
          <p:spPr bwMode="auto">
            <a:xfrm>
              <a:off x="2211355" y="2514600"/>
              <a:ext cx="4152900" cy="1842796"/>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p:cNvSpPr txBox="1"/>
          <p:nvPr/>
        </p:nvSpPr>
        <p:spPr>
          <a:xfrm>
            <a:off x="3048001" y="5373470"/>
            <a:ext cx="6553199"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prstClr val="black"/>
                </a:solidFill>
                <a:latin typeface="Calibri"/>
              </a:rPr>
              <a:t>Great at longer, fewer, imperfect reads, e.g., Ion Torrent, 454, PacBio</a:t>
            </a:r>
          </a:p>
        </p:txBody>
      </p:sp>
      <p:sp>
        <p:nvSpPr>
          <p:cNvPr id="3" name="Slide Number Placeholder 2"/>
          <p:cNvSpPr>
            <a:spLocks noGrp="1"/>
          </p:cNvSpPr>
          <p:nvPr>
            <p:ph type="sldNum" sz="quarter" idx="12"/>
          </p:nvPr>
        </p:nvSpPr>
        <p:spPr/>
        <p:txBody>
          <a:bodyPr/>
          <a:lstStyle/>
          <a:p>
            <a:fld id="{B6F15528-21DE-4FAA-801E-634DDDAF4B2B}" type="slidenum">
              <a:rPr lang="en-US">
                <a:solidFill>
                  <a:prstClr val="black">
                    <a:tint val="75000"/>
                  </a:prstClr>
                </a:solidFill>
                <a:latin typeface="Calibri"/>
              </a:rPr>
              <a:pPr/>
              <a:t>34</a:t>
            </a:fld>
            <a:endParaRPr lang="en-US">
              <a:solidFill>
                <a:prstClr val="black">
                  <a:tint val="75000"/>
                </a:prstClr>
              </a:solidFill>
              <a:latin typeface="Calibri"/>
            </a:endParaRPr>
          </a:p>
        </p:txBody>
      </p:sp>
    </p:spTree>
    <p:extLst>
      <p:ext uri="{BB962C8B-B14F-4D97-AF65-F5344CB8AC3E}">
        <p14:creationId xmlns:p14="http://schemas.microsoft.com/office/powerpoint/2010/main" val="3192434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Derive consensus sequence</a:t>
            </a:r>
          </a:p>
        </p:txBody>
      </p:sp>
      <p:sp>
        <p:nvSpPr>
          <p:cNvPr id="4" name="Text Placeholder 3"/>
          <p:cNvSpPr>
            <a:spLocks noGrp="1"/>
          </p:cNvSpPr>
          <p:nvPr>
            <p:ph type="body" sz="quarter" idx="13"/>
          </p:nvPr>
        </p:nvSpPr>
        <p:spPr/>
        <p:txBody>
          <a:bodyPr/>
          <a:lstStyle/>
          <a:p>
            <a:pPr lvl="0"/>
            <a:r>
              <a:rPr lang="en-US" dirty="0"/>
              <a:t>Slide adapted from Andrey Kislyuk, http://www.compgenomics2009.biology.gatech.edu/images/1/12/2009-01-14-compgenomics-kislyuk.pdf</a:t>
            </a:r>
          </a:p>
          <a:p>
            <a:endParaRPr lang="en-US" dirty="0"/>
          </a:p>
        </p:txBody>
      </p:sp>
      <p:sp>
        <p:nvSpPr>
          <p:cNvPr id="12" name="Slide Number Placeholder 11"/>
          <p:cNvSpPr>
            <a:spLocks noGrp="1"/>
          </p:cNvSpPr>
          <p:nvPr>
            <p:ph type="sldNum" sz="quarter" idx="12"/>
          </p:nvPr>
        </p:nvSpPr>
        <p:spPr/>
        <p:txBody>
          <a:bodyPr/>
          <a:lstStyle/>
          <a:p>
            <a:fld id="{B6F15528-21DE-4FAA-801E-634DDDAF4B2B}" type="slidenum">
              <a:rPr lang="en-US">
                <a:solidFill>
                  <a:prstClr val="black">
                    <a:tint val="75000"/>
                  </a:prstClr>
                </a:solidFill>
                <a:latin typeface="Calibri"/>
              </a:rPr>
              <a:pPr/>
              <a:t>35</a:t>
            </a:fld>
            <a:endParaRPr lang="en-US">
              <a:solidFill>
                <a:prstClr val="black">
                  <a:tint val="75000"/>
                </a:prstClr>
              </a:solidFill>
              <a:latin typeface="Calibri"/>
            </a:endParaRPr>
          </a:p>
        </p:txBody>
      </p:sp>
      <p:grpSp>
        <p:nvGrpSpPr>
          <p:cNvPr id="63" name="Group 17">
            <a:extLst>
              <a:ext uri="{FF2B5EF4-FFF2-40B4-BE49-F238E27FC236}">
                <a16:creationId xmlns:a16="http://schemas.microsoft.com/office/drawing/2014/main" id="{DCC7C888-C456-4336-A918-67A59F03EF03}"/>
              </a:ext>
            </a:extLst>
          </p:cNvPr>
          <p:cNvGrpSpPr/>
          <p:nvPr/>
        </p:nvGrpSpPr>
        <p:grpSpPr>
          <a:xfrm>
            <a:off x="1046016" y="1600200"/>
            <a:ext cx="152400" cy="2743200"/>
            <a:chOff x="1009072" y="1600200"/>
            <a:chExt cx="152400" cy="2743200"/>
          </a:xfrm>
        </p:grpSpPr>
        <p:sp>
          <p:nvSpPr>
            <p:cNvPr id="64" name="Rectangle 63">
              <a:extLst>
                <a:ext uri="{FF2B5EF4-FFF2-40B4-BE49-F238E27FC236}">
                  <a16:creationId xmlns:a16="http://schemas.microsoft.com/office/drawing/2014/main" id="{EE135E3B-D70D-4B1F-8939-A52B73E1F9E5}"/>
                </a:ext>
              </a:extLst>
            </p:cNvPr>
            <p:cNvSpPr/>
            <p:nvPr/>
          </p:nvSpPr>
          <p:spPr>
            <a:xfrm>
              <a:off x="1009072" y="1600200"/>
              <a:ext cx="152400" cy="2743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65" name="Straight Arrow Connector 64">
              <a:extLst>
                <a:ext uri="{FF2B5EF4-FFF2-40B4-BE49-F238E27FC236}">
                  <a16:creationId xmlns:a16="http://schemas.microsoft.com/office/drawing/2014/main" id="{38653704-3993-4252-8EB1-9D2032718586}"/>
                </a:ext>
              </a:extLst>
            </p:cNvPr>
            <p:cNvCxnSpPr/>
            <p:nvPr/>
          </p:nvCxnSpPr>
          <p:spPr>
            <a:xfrm rot="5400000">
              <a:off x="751608" y="3695700"/>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grpSp>
        <p:nvGrpSpPr>
          <p:cNvPr id="66" name="Group 22">
            <a:extLst>
              <a:ext uri="{FF2B5EF4-FFF2-40B4-BE49-F238E27FC236}">
                <a16:creationId xmlns:a16="http://schemas.microsoft.com/office/drawing/2014/main" id="{9E287357-5A3C-4D8C-AB08-8E5D05E0909C}"/>
              </a:ext>
            </a:extLst>
          </p:cNvPr>
          <p:cNvGrpSpPr/>
          <p:nvPr/>
        </p:nvGrpSpPr>
        <p:grpSpPr>
          <a:xfrm>
            <a:off x="3181928" y="1600200"/>
            <a:ext cx="152400" cy="2743200"/>
            <a:chOff x="1009072" y="1600200"/>
            <a:chExt cx="152400" cy="2743200"/>
          </a:xfrm>
        </p:grpSpPr>
        <p:sp>
          <p:nvSpPr>
            <p:cNvPr id="67" name="Rectangle 66">
              <a:extLst>
                <a:ext uri="{FF2B5EF4-FFF2-40B4-BE49-F238E27FC236}">
                  <a16:creationId xmlns:a16="http://schemas.microsoft.com/office/drawing/2014/main" id="{FFA2F201-9C9E-4F65-9C37-144974FA1C3C}"/>
                </a:ext>
              </a:extLst>
            </p:cNvPr>
            <p:cNvSpPr/>
            <p:nvPr/>
          </p:nvSpPr>
          <p:spPr>
            <a:xfrm>
              <a:off x="1009072" y="1600200"/>
              <a:ext cx="152400" cy="2743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68" name="Straight Arrow Connector 67">
              <a:extLst>
                <a:ext uri="{FF2B5EF4-FFF2-40B4-BE49-F238E27FC236}">
                  <a16:creationId xmlns:a16="http://schemas.microsoft.com/office/drawing/2014/main" id="{F9F232AB-7FE4-46E0-8890-A1BB017B3EB9}"/>
                </a:ext>
              </a:extLst>
            </p:cNvPr>
            <p:cNvCxnSpPr/>
            <p:nvPr/>
          </p:nvCxnSpPr>
          <p:spPr>
            <a:xfrm rot="5400000">
              <a:off x="751608" y="3695700"/>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grpSp>
        <p:nvGrpSpPr>
          <p:cNvPr id="69" name="Group 25">
            <a:extLst>
              <a:ext uri="{FF2B5EF4-FFF2-40B4-BE49-F238E27FC236}">
                <a16:creationId xmlns:a16="http://schemas.microsoft.com/office/drawing/2014/main" id="{D96F1775-C420-4C2C-9ADD-6FC77A00A3D7}"/>
              </a:ext>
            </a:extLst>
          </p:cNvPr>
          <p:cNvGrpSpPr/>
          <p:nvPr/>
        </p:nvGrpSpPr>
        <p:grpSpPr>
          <a:xfrm>
            <a:off x="3849256" y="1600200"/>
            <a:ext cx="152400" cy="2743200"/>
            <a:chOff x="1009072" y="1600200"/>
            <a:chExt cx="152400" cy="2743200"/>
          </a:xfrm>
        </p:grpSpPr>
        <p:sp>
          <p:nvSpPr>
            <p:cNvPr id="70" name="Rectangle 69">
              <a:extLst>
                <a:ext uri="{FF2B5EF4-FFF2-40B4-BE49-F238E27FC236}">
                  <a16:creationId xmlns:a16="http://schemas.microsoft.com/office/drawing/2014/main" id="{957DD01C-E1FD-4991-903A-D685A8D99FEC}"/>
                </a:ext>
              </a:extLst>
            </p:cNvPr>
            <p:cNvSpPr/>
            <p:nvPr/>
          </p:nvSpPr>
          <p:spPr>
            <a:xfrm>
              <a:off x="1009072" y="1600200"/>
              <a:ext cx="152400" cy="2743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1" name="Straight Arrow Connector 70">
              <a:extLst>
                <a:ext uri="{FF2B5EF4-FFF2-40B4-BE49-F238E27FC236}">
                  <a16:creationId xmlns:a16="http://schemas.microsoft.com/office/drawing/2014/main" id="{94C81D5C-7DCE-4754-B1CA-57197A9D705F}"/>
                </a:ext>
              </a:extLst>
            </p:cNvPr>
            <p:cNvCxnSpPr/>
            <p:nvPr/>
          </p:nvCxnSpPr>
          <p:spPr>
            <a:xfrm rot="5400000">
              <a:off x="751608" y="3695700"/>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grpSp>
        <p:nvGrpSpPr>
          <p:cNvPr id="72" name="Group 28">
            <a:extLst>
              <a:ext uri="{FF2B5EF4-FFF2-40B4-BE49-F238E27FC236}">
                <a16:creationId xmlns:a16="http://schemas.microsoft.com/office/drawing/2014/main" id="{112A6CE1-79E5-4548-BC78-3192716D1548}"/>
              </a:ext>
            </a:extLst>
          </p:cNvPr>
          <p:cNvGrpSpPr/>
          <p:nvPr/>
        </p:nvGrpSpPr>
        <p:grpSpPr>
          <a:xfrm>
            <a:off x="5163128" y="1600200"/>
            <a:ext cx="152400" cy="2743200"/>
            <a:chOff x="1009072" y="1600200"/>
            <a:chExt cx="152400" cy="2743200"/>
          </a:xfrm>
        </p:grpSpPr>
        <p:sp>
          <p:nvSpPr>
            <p:cNvPr id="73" name="Rectangle 72">
              <a:extLst>
                <a:ext uri="{FF2B5EF4-FFF2-40B4-BE49-F238E27FC236}">
                  <a16:creationId xmlns:a16="http://schemas.microsoft.com/office/drawing/2014/main" id="{648C996C-0D49-4B7F-AD11-09366FE77421}"/>
                </a:ext>
              </a:extLst>
            </p:cNvPr>
            <p:cNvSpPr/>
            <p:nvPr/>
          </p:nvSpPr>
          <p:spPr>
            <a:xfrm>
              <a:off x="1009072" y="1600200"/>
              <a:ext cx="152400" cy="2743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4" name="Straight Arrow Connector 73">
              <a:extLst>
                <a:ext uri="{FF2B5EF4-FFF2-40B4-BE49-F238E27FC236}">
                  <a16:creationId xmlns:a16="http://schemas.microsoft.com/office/drawing/2014/main" id="{75F0E7AE-B697-4908-A9C6-1FD8F9F100EB}"/>
                </a:ext>
              </a:extLst>
            </p:cNvPr>
            <p:cNvCxnSpPr/>
            <p:nvPr/>
          </p:nvCxnSpPr>
          <p:spPr>
            <a:xfrm rot="5400000">
              <a:off x="751608" y="3695700"/>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grpSp>
        <p:nvGrpSpPr>
          <p:cNvPr id="75" name="Group 31">
            <a:extLst>
              <a:ext uri="{FF2B5EF4-FFF2-40B4-BE49-F238E27FC236}">
                <a16:creationId xmlns:a16="http://schemas.microsoft.com/office/drawing/2014/main" id="{BB3EACB3-57CF-456D-9615-04D6FC739CEE}"/>
              </a:ext>
            </a:extLst>
          </p:cNvPr>
          <p:cNvGrpSpPr/>
          <p:nvPr/>
        </p:nvGrpSpPr>
        <p:grpSpPr>
          <a:xfrm>
            <a:off x="5999016" y="1600200"/>
            <a:ext cx="152400" cy="2743200"/>
            <a:chOff x="1009072" y="1600200"/>
            <a:chExt cx="152400" cy="2743200"/>
          </a:xfrm>
        </p:grpSpPr>
        <p:sp>
          <p:nvSpPr>
            <p:cNvPr id="76" name="Rectangle 75">
              <a:extLst>
                <a:ext uri="{FF2B5EF4-FFF2-40B4-BE49-F238E27FC236}">
                  <a16:creationId xmlns:a16="http://schemas.microsoft.com/office/drawing/2014/main" id="{F3E1692F-CD0E-45DE-94AC-07CA634DCD7D}"/>
                </a:ext>
              </a:extLst>
            </p:cNvPr>
            <p:cNvSpPr/>
            <p:nvPr/>
          </p:nvSpPr>
          <p:spPr>
            <a:xfrm>
              <a:off x="1009072" y="1600200"/>
              <a:ext cx="152400" cy="2743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cxnSp>
          <p:nvCxnSpPr>
            <p:cNvPr id="77" name="Straight Arrow Connector 76">
              <a:extLst>
                <a:ext uri="{FF2B5EF4-FFF2-40B4-BE49-F238E27FC236}">
                  <a16:creationId xmlns:a16="http://schemas.microsoft.com/office/drawing/2014/main" id="{23B98733-59F7-4A4C-8081-7A65C4E867C1}"/>
                </a:ext>
              </a:extLst>
            </p:cNvPr>
            <p:cNvCxnSpPr/>
            <p:nvPr/>
          </p:nvCxnSpPr>
          <p:spPr>
            <a:xfrm rot="5400000">
              <a:off x="751608" y="3695700"/>
              <a:ext cx="6858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sp>
        <p:nvSpPr>
          <p:cNvPr id="78" name="Content Placeholder 2">
            <a:extLst>
              <a:ext uri="{FF2B5EF4-FFF2-40B4-BE49-F238E27FC236}">
                <a16:creationId xmlns:a16="http://schemas.microsoft.com/office/drawing/2014/main" id="{5B9DBDEE-1051-4536-A2FF-A7E2DFDCB218}"/>
              </a:ext>
            </a:extLst>
          </p:cNvPr>
          <p:cNvSpPr>
            <a:spLocks noGrp="1"/>
          </p:cNvSpPr>
          <p:nvPr>
            <p:ph idx="1"/>
          </p:nvPr>
        </p:nvSpPr>
        <p:spPr>
          <a:xfrm>
            <a:off x="457200" y="1600200"/>
            <a:ext cx="8229600" cy="4525963"/>
          </a:xfrm>
        </p:spPr>
        <p:txBody>
          <a:bodyPr numCol="1">
            <a:normAutofit/>
          </a:bodyPr>
          <a:lstStyle/>
          <a:p>
            <a:pPr marL="0" indent="0">
              <a:buNone/>
            </a:pPr>
            <a:r>
              <a:rPr lang="en-US" sz="2000" b="1" spc="100" dirty="0">
                <a:solidFill>
                  <a:schemeClr val="tx1">
                    <a:lumMod val="65000"/>
                    <a:lumOff val="35000"/>
                  </a:schemeClr>
                </a:solidFill>
                <a:latin typeface="Courier" pitchFamily="49" charset="0"/>
              </a:rPr>
              <a:t>TAG</a:t>
            </a:r>
            <a:r>
              <a:rPr lang="en-US" sz="2000" b="1" spc="100" dirty="0">
                <a:latin typeface="Courier" pitchFamily="49" charset="0"/>
              </a:rPr>
              <a:t>A</a:t>
            </a:r>
            <a:r>
              <a:rPr lang="en-US" sz="2000" b="1" spc="100" dirty="0">
                <a:solidFill>
                  <a:schemeClr val="tx1">
                    <a:lumMod val="65000"/>
                    <a:lumOff val="35000"/>
                  </a:schemeClr>
                </a:solidFill>
                <a:latin typeface="Courier" pitchFamily="49" charset="0"/>
              </a:rPr>
              <a:t>TTACACAGATTA</a:t>
            </a:r>
            <a:r>
              <a:rPr lang="en-US" sz="2000" b="1" spc="100" dirty="0">
                <a:latin typeface="Courier" pitchFamily="49" charset="0"/>
              </a:rPr>
              <a:t>C</a:t>
            </a:r>
            <a:r>
              <a:rPr lang="en-US" sz="2000" b="1" spc="100" dirty="0">
                <a:solidFill>
                  <a:schemeClr val="tx1">
                    <a:lumMod val="65000"/>
                    <a:lumOff val="35000"/>
                  </a:schemeClr>
                </a:solidFill>
                <a:latin typeface="Courier" pitchFamily="49" charset="0"/>
              </a:rPr>
              <a:t>TGA</a:t>
            </a:r>
            <a:r>
              <a:rPr lang="en-US" sz="2000" b="1" spc="100" dirty="0">
                <a:solidFill>
                  <a:schemeClr val="accent2"/>
                </a:solidFill>
                <a:latin typeface="Courier" pitchFamily="49" charset="0"/>
              </a:rPr>
              <a:t>-</a:t>
            </a:r>
            <a:r>
              <a:rPr lang="en-US" sz="2000" b="1" spc="100" dirty="0">
                <a:solidFill>
                  <a:schemeClr val="tx1">
                    <a:lumMod val="65000"/>
                    <a:lumOff val="35000"/>
                  </a:schemeClr>
                </a:solidFill>
                <a:latin typeface="Courier" pitchFamily="49" charset="0"/>
              </a:rPr>
              <a:t>TTGATGG</a:t>
            </a:r>
            <a:r>
              <a:rPr lang="en-US" sz="2000" b="1" spc="100" dirty="0">
                <a:latin typeface="Courier" pitchFamily="49" charset="0"/>
              </a:rPr>
              <a:t>C</a:t>
            </a:r>
            <a:r>
              <a:rPr lang="en-US" sz="2000" b="1" spc="100" dirty="0">
                <a:solidFill>
                  <a:schemeClr val="tx1">
                    <a:lumMod val="65000"/>
                    <a:lumOff val="35000"/>
                  </a:schemeClr>
                </a:solidFill>
                <a:latin typeface="Courier" pitchFamily="49" charset="0"/>
              </a:rPr>
              <a:t>GTAA</a:t>
            </a:r>
            <a:r>
              <a:rPr lang="en-US" sz="2000" b="1" spc="100" dirty="0">
                <a:latin typeface="Courier" pitchFamily="49" charset="0"/>
              </a:rPr>
              <a:t>-</a:t>
            </a:r>
            <a:r>
              <a:rPr lang="en-US" sz="2000" b="1" spc="100" dirty="0">
                <a:solidFill>
                  <a:schemeClr val="tx1">
                    <a:lumMod val="65000"/>
                    <a:lumOff val="35000"/>
                  </a:schemeClr>
                </a:solidFill>
                <a:latin typeface="Courier" pitchFamily="49" charset="0"/>
              </a:rPr>
              <a:t>CTA</a:t>
            </a:r>
            <a:br>
              <a:rPr lang="en-US" sz="2000" b="1" spc="100" dirty="0">
                <a:solidFill>
                  <a:schemeClr val="tx1">
                    <a:lumMod val="65000"/>
                    <a:lumOff val="35000"/>
                  </a:schemeClr>
                </a:solidFill>
                <a:latin typeface="Courier" pitchFamily="49" charset="0"/>
              </a:rPr>
            </a:br>
            <a:r>
              <a:rPr lang="en-US" sz="2000" b="1" spc="100" dirty="0">
                <a:solidFill>
                  <a:schemeClr val="tx1">
                    <a:lumMod val="65000"/>
                    <a:lumOff val="35000"/>
                  </a:schemeClr>
                </a:solidFill>
                <a:latin typeface="Courier" pitchFamily="49" charset="0"/>
              </a:rPr>
              <a:t>TAG</a:t>
            </a:r>
            <a:r>
              <a:rPr lang="en-US" sz="2000" b="1" spc="100" dirty="0">
                <a:latin typeface="Courier" pitchFamily="49" charset="0"/>
              </a:rPr>
              <a:t>A</a:t>
            </a:r>
            <a:r>
              <a:rPr lang="en-US" sz="2000" b="1" spc="100" dirty="0">
                <a:solidFill>
                  <a:schemeClr val="tx1">
                    <a:lumMod val="65000"/>
                    <a:lumOff val="35000"/>
                  </a:schemeClr>
                </a:solidFill>
                <a:latin typeface="Courier" pitchFamily="49" charset="0"/>
              </a:rPr>
              <a:t>TTACACAGATTA</a:t>
            </a:r>
            <a:r>
              <a:rPr lang="en-US" sz="2000" b="1" spc="100" dirty="0">
                <a:latin typeface="Courier" pitchFamily="49" charset="0"/>
              </a:rPr>
              <a:t>C</a:t>
            </a:r>
            <a:r>
              <a:rPr lang="en-US" sz="2000" b="1" spc="100" dirty="0">
                <a:solidFill>
                  <a:schemeClr val="tx1">
                    <a:lumMod val="65000"/>
                    <a:lumOff val="35000"/>
                  </a:schemeClr>
                </a:solidFill>
                <a:latin typeface="Courier" pitchFamily="49" charset="0"/>
              </a:rPr>
              <a:t>TGA</a:t>
            </a:r>
            <a:r>
              <a:rPr lang="en-US" sz="2000" b="1" spc="100" dirty="0">
                <a:latin typeface="Courier" pitchFamily="49" charset="0"/>
              </a:rPr>
              <a:t>C</a:t>
            </a:r>
            <a:r>
              <a:rPr lang="en-US" sz="2000" b="1" spc="100" dirty="0">
                <a:solidFill>
                  <a:schemeClr val="tx1">
                    <a:lumMod val="65000"/>
                    <a:lumOff val="35000"/>
                  </a:schemeClr>
                </a:solidFill>
                <a:latin typeface="Courier" pitchFamily="49" charset="0"/>
              </a:rPr>
              <a:t>TTGATGG</a:t>
            </a:r>
            <a:r>
              <a:rPr lang="en-US" sz="2000" b="1" spc="100" dirty="0">
                <a:latin typeface="Courier" pitchFamily="49" charset="0"/>
              </a:rPr>
              <a:t>C</a:t>
            </a:r>
            <a:r>
              <a:rPr lang="en-US" sz="2000" b="1" spc="100" dirty="0">
                <a:solidFill>
                  <a:schemeClr val="tx1">
                    <a:lumMod val="65000"/>
                    <a:lumOff val="35000"/>
                  </a:schemeClr>
                </a:solidFill>
                <a:latin typeface="Courier" pitchFamily="49" charset="0"/>
              </a:rPr>
              <a:t>GTAA</a:t>
            </a:r>
            <a:r>
              <a:rPr lang="en-US" sz="2000" b="1" spc="100" dirty="0">
                <a:solidFill>
                  <a:schemeClr val="accent2"/>
                </a:solidFill>
                <a:latin typeface="Courier" pitchFamily="49" charset="0"/>
              </a:rPr>
              <a:t>A</a:t>
            </a:r>
            <a:r>
              <a:rPr lang="en-US" sz="2000" b="1" spc="100" dirty="0">
                <a:solidFill>
                  <a:schemeClr val="tx1">
                    <a:lumMod val="65000"/>
                    <a:lumOff val="35000"/>
                  </a:schemeClr>
                </a:solidFill>
                <a:latin typeface="Courier" pitchFamily="49" charset="0"/>
              </a:rPr>
              <a:t>CTA</a:t>
            </a:r>
          </a:p>
          <a:p>
            <a:pPr marL="0" indent="0">
              <a:buNone/>
            </a:pPr>
            <a:r>
              <a:rPr lang="en-US" sz="2000" b="1" spc="100" dirty="0">
                <a:solidFill>
                  <a:schemeClr val="tx1">
                    <a:lumMod val="65000"/>
                    <a:lumOff val="35000"/>
                  </a:schemeClr>
                </a:solidFill>
                <a:latin typeface="Courier" pitchFamily="49" charset="0"/>
              </a:rPr>
              <a:t>TAG</a:t>
            </a:r>
            <a:r>
              <a:rPr lang="en-US" sz="2000" b="1" spc="100" dirty="0">
                <a:solidFill>
                  <a:schemeClr val="accent2"/>
                </a:solidFill>
                <a:latin typeface="Courier" pitchFamily="49" charset="0"/>
              </a:rPr>
              <a:t>-</a:t>
            </a:r>
            <a:r>
              <a:rPr lang="en-US" sz="2000" b="1" spc="100" dirty="0">
                <a:solidFill>
                  <a:schemeClr val="tx1">
                    <a:lumMod val="65000"/>
                    <a:lumOff val="35000"/>
                  </a:schemeClr>
                </a:solidFill>
                <a:latin typeface="Courier" pitchFamily="49" charset="0"/>
              </a:rPr>
              <a:t>TTACACAGATTA</a:t>
            </a:r>
            <a:r>
              <a:rPr lang="en-US" sz="2000" b="1" spc="100" dirty="0">
                <a:solidFill>
                  <a:schemeClr val="accent2"/>
                </a:solidFill>
                <a:latin typeface="Courier" pitchFamily="49" charset="0"/>
              </a:rPr>
              <a:t>T</a:t>
            </a:r>
            <a:r>
              <a:rPr lang="en-US" sz="2000" b="1" spc="100" dirty="0">
                <a:solidFill>
                  <a:schemeClr val="tx1">
                    <a:lumMod val="65000"/>
                    <a:lumOff val="35000"/>
                  </a:schemeClr>
                </a:solidFill>
                <a:latin typeface="Courier" pitchFamily="49" charset="0"/>
              </a:rPr>
              <a:t>TGA</a:t>
            </a:r>
            <a:r>
              <a:rPr lang="en-US" sz="2000" b="1" spc="100" dirty="0">
                <a:latin typeface="Courier" pitchFamily="49" charset="0"/>
              </a:rPr>
              <a:t>C</a:t>
            </a:r>
            <a:r>
              <a:rPr lang="en-US" sz="2000" b="1" spc="100" dirty="0">
                <a:solidFill>
                  <a:schemeClr val="tx1">
                    <a:lumMod val="65000"/>
                    <a:lumOff val="35000"/>
                  </a:schemeClr>
                </a:solidFill>
                <a:latin typeface="Courier" pitchFamily="49" charset="0"/>
              </a:rPr>
              <a:t>TTCATGG</a:t>
            </a:r>
            <a:r>
              <a:rPr lang="en-US" sz="2000" b="1" spc="100" dirty="0">
                <a:latin typeface="Courier" pitchFamily="49" charset="0"/>
              </a:rPr>
              <a:t>C</a:t>
            </a:r>
            <a:r>
              <a:rPr lang="en-US" sz="2000" b="1" spc="100" dirty="0">
                <a:solidFill>
                  <a:schemeClr val="tx1">
                    <a:lumMod val="65000"/>
                    <a:lumOff val="35000"/>
                  </a:schemeClr>
                </a:solidFill>
                <a:latin typeface="Courier" pitchFamily="49" charset="0"/>
              </a:rPr>
              <a:t>GTAA</a:t>
            </a:r>
            <a:r>
              <a:rPr lang="en-US" sz="2000" b="1" spc="100" dirty="0">
                <a:latin typeface="Courier" pitchFamily="49" charset="0"/>
              </a:rPr>
              <a:t>-</a:t>
            </a:r>
            <a:r>
              <a:rPr lang="en-US" sz="2000" b="1" spc="100" dirty="0">
                <a:solidFill>
                  <a:schemeClr val="tx1">
                    <a:lumMod val="65000"/>
                    <a:lumOff val="35000"/>
                  </a:schemeClr>
                </a:solidFill>
                <a:latin typeface="Courier" pitchFamily="49" charset="0"/>
              </a:rPr>
              <a:t>CTA</a:t>
            </a:r>
          </a:p>
          <a:p>
            <a:pPr marL="0" indent="0">
              <a:buNone/>
            </a:pPr>
            <a:r>
              <a:rPr lang="en-US" sz="2000" b="1" spc="100" dirty="0">
                <a:solidFill>
                  <a:schemeClr val="tx1">
                    <a:lumMod val="65000"/>
                    <a:lumOff val="35000"/>
                  </a:schemeClr>
                </a:solidFill>
                <a:latin typeface="Courier" pitchFamily="49" charset="0"/>
              </a:rPr>
              <a:t>TAG</a:t>
            </a:r>
            <a:r>
              <a:rPr lang="en-US" sz="2000" b="1" spc="100" dirty="0">
                <a:latin typeface="Courier" pitchFamily="49" charset="0"/>
              </a:rPr>
              <a:t>A</a:t>
            </a:r>
            <a:r>
              <a:rPr lang="en-US" sz="2000" b="1" spc="100" dirty="0">
                <a:solidFill>
                  <a:schemeClr val="tx1">
                    <a:lumMod val="65000"/>
                    <a:lumOff val="35000"/>
                  </a:schemeClr>
                </a:solidFill>
                <a:latin typeface="Courier" pitchFamily="49" charset="0"/>
              </a:rPr>
              <a:t>TTACACAGATTA</a:t>
            </a:r>
            <a:r>
              <a:rPr lang="en-US" sz="2000" b="1" spc="100" dirty="0">
                <a:latin typeface="Courier" pitchFamily="49" charset="0"/>
              </a:rPr>
              <a:t>C</a:t>
            </a:r>
            <a:r>
              <a:rPr lang="en-US" sz="2000" b="1" spc="100" dirty="0">
                <a:solidFill>
                  <a:schemeClr val="tx1">
                    <a:lumMod val="65000"/>
                    <a:lumOff val="35000"/>
                  </a:schemeClr>
                </a:solidFill>
                <a:latin typeface="Courier" pitchFamily="49" charset="0"/>
              </a:rPr>
              <a:t>TGA</a:t>
            </a:r>
            <a:r>
              <a:rPr lang="en-US" sz="2000" b="1" spc="100" dirty="0">
                <a:latin typeface="Courier" pitchFamily="49" charset="0"/>
              </a:rPr>
              <a:t>C</a:t>
            </a:r>
            <a:r>
              <a:rPr lang="en-US" sz="2000" b="1" spc="100" dirty="0">
                <a:solidFill>
                  <a:schemeClr val="tx1">
                    <a:lumMod val="65000"/>
                    <a:lumOff val="35000"/>
                  </a:schemeClr>
                </a:solidFill>
                <a:latin typeface="Courier" pitchFamily="49" charset="0"/>
              </a:rPr>
              <a:t>TTGATGG</a:t>
            </a:r>
            <a:r>
              <a:rPr lang="en-US" sz="2000" b="1" spc="100" dirty="0">
                <a:latin typeface="Courier" pitchFamily="49" charset="0"/>
              </a:rPr>
              <a:t>C</a:t>
            </a:r>
            <a:r>
              <a:rPr lang="en-US" sz="2000" b="1" spc="100" dirty="0">
                <a:solidFill>
                  <a:schemeClr val="tx1">
                    <a:lumMod val="65000"/>
                    <a:lumOff val="35000"/>
                  </a:schemeClr>
                </a:solidFill>
                <a:latin typeface="Courier" pitchFamily="49" charset="0"/>
              </a:rPr>
              <a:t>GTAA</a:t>
            </a:r>
            <a:r>
              <a:rPr lang="en-US" sz="2000" b="1" spc="100" dirty="0">
                <a:latin typeface="Courier" pitchFamily="49" charset="0"/>
              </a:rPr>
              <a:t>-</a:t>
            </a:r>
            <a:r>
              <a:rPr lang="en-US" sz="2000" b="1" spc="100" dirty="0">
                <a:solidFill>
                  <a:schemeClr val="tx1">
                    <a:lumMod val="65000"/>
                    <a:lumOff val="35000"/>
                  </a:schemeClr>
                </a:solidFill>
                <a:latin typeface="Courier" pitchFamily="49" charset="0"/>
              </a:rPr>
              <a:t>CTA</a:t>
            </a:r>
          </a:p>
          <a:p>
            <a:pPr marL="0" indent="0">
              <a:buNone/>
            </a:pPr>
            <a:r>
              <a:rPr lang="en-US" sz="2000" b="1" spc="100" dirty="0">
                <a:solidFill>
                  <a:schemeClr val="tx1">
                    <a:lumMod val="65000"/>
                    <a:lumOff val="35000"/>
                  </a:schemeClr>
                </a:solidFill>
                <a:latin typeface="Courier" pitchFamily="49" charset="0"/>
              </a:rPr>
              <a:t>TAG</a:t>
            </a:r>
            <a:r>
              <a:rPr lang="en-US" sz="2000" b="1" spc="100" dirty="0">
                <a:latin typeface="Courier" pitchFamily="49" charset="0"/>
              </a:rPr>
              <a:t>A</a:t>
            </a:r>
            <a:r>
              <a:rPr lang="en-US" sz="2000" b="1" spc="100" dirty="0">
                <a:solidFill>
                  <a:schemeClr val="tx1">
                    <a:lumMod val="65000"/>
                    <a:lumOff val="35000"/>
                  </a:schemeClr>
                </a:solidFill>
                <a:latin typeface="Courier" pitchFamily="49" charset="0"/>
              </a:rPr>
              <a:t>TTACACAGATTA</a:t>
            </a:r>
            <a:r>
              <a:rPr lang="en-US" sz="2000" b="1" spc="100" dirty="0">
                <a:latin typeface="Courier" pitchFamily="49" charset="0"/>
              </a:rPr>
              <a:t>C</a:t>
            </a:r>
            <a:r>
              <a:rPr lang="en-US" sz="2000" b="1" spc="100" dirty="0">
                <a:solidFill>
                  <a:schemeClr val="tx1">
                    <a:lumMod val="65000"/>
                    <a:lumOff val="35000"/>
                  </a:schemeClr>
                </a:solidFill>
                <a:latin typeface="Courier" pitchFamily="49" charset="0"/>
              </a:rPr>
              <a:t>TGA</a:t>
            </a:r>
            <a:r>
              <a:rPr lang="en-US" sz="2000" b="1" spc="100" dirty="0">
                <a:latin typeface="Courier" pitchFamily="49" charset="0"/>
              </a:rPr>
              <a:t>C</a:t>
            </a:r>
            <a:r>
              <a:rPr lang="en-US" sz="2000" b="1" spc="100" dirty="0">
                <a:solidFill>
                  <a:schemeClr val="tx1">
                    <a:lumMod val="65000"/>
                    <a:lumOff val="35000"/>
                  </a:schemeClr>
                </a:solidFill>
                <a:latin typeface="Courier" pitchFamily="49" charset="0"/>
              </a:rPr>
              <a:t>TTGATGG</a:t>
            </a:r>
            <a:r>
              <a:rPr lang="en-US" sz="2000" b="1" spc="100" dirty="0">
                <a:solidFill>
                  <a:schemeClr val="accent2"/>
                </a:solidFill>
                <a:latin typeface="Courier" pitchFamily="49" charset="0"/>
              </a:rPr>
              <a:t>G</a:t>
            </a:r>
            <a:r>
              <a:rPr lang="en-US" sz="2000" b="1" spc="100" dirty="0">
                <a:solidFill>
                  <a:schemeClr val="tx1">
                    <a:lumMod val="65000"/>
                    <a:lumOff val="35000"/>
                  </a:schemeClr>
                </a:solidFill>
                <a:latin typeface="Courier" pitchFamily="49" charset="0"/>
              </a:rPr>
              <a:t>GTAA</a:t>
            </a:r>
            <a:r>
              <a:rPr lang="en-US" sz="2000" b="1" spc="100" dirty="0">
                <a:latin typeface="Courier" pitchFamily="49" charset="0"/>
              </a:rPr>
              <a:t>-</a:t>
            </a:r>
            <a:r>
              <a:rPr lang="en-US" sz="2000" b="1" spc="100" dirty="0">
                <a:solidFill>
                  <a:schemeClr val="tx1">
                    <a:lumMod val="65000"/>
                    <a:lumOff val="35000"/>
                  </a:schemeClr>
                </a:solidFill>
                <a:latin typeface="Courier" pitchFamily="49" charset="0"/>
              </a:rPr>
              <a:t>CTA</a:t>
            </a:r>
          </a:p>
          <a:p>
            <a:pPr marL="0" indent="0">
              <a:buNone/>
            </a:pPr>
            <a:endParaRPr lang="en-US" sz="2000" b="1" spc="100" dirty="0">
              <a:solidFill>
                <a:schemeClr val="tx1">
                  <a:lumMod val="65000"/>
                  <a:lumOff val="35000"/>
                </a:schemeClr>
              </a:solidFill>
              <a:latin typeface="Courier" pitchFamily="49" charset="0"/>
            </a:endParaRPr>
          </a:p>
          <a:p>
            <a:pPr marL="0" indent="0">
              <a:buNone/>
            </a:pPr>
            <a:endParaRPr lang="en-US" sz="2000" b="1" spc="100" dirty="0">
              <a:solidFill>
                <a:schemeClr val="tx1">
                  <a:lumMod val="65000"/>
                  <a:lumOff val="35000"/>
                </a:schemeClr>
              </a:solidFill>
              <a:latin typeface="Courier" pitchFamily="49" charset="0"/>
            </a:endParaRPr>
          </a:p>
          <a:p>
            <a:pPr marL="0" indent="0">
              <a:buNone/>
            </a:pPr>
            <a:r>
              <a:rPr lang="en-US" sz="2000" b="1" spc="100" dirty="0">
                <a:solidFill>
                  <a:schemeClr val="tx1">
                    <a:lumMod val="65000"/>
                    <a:lumOff val="35000"/>
                  </a:schemeClr>
                </a:solidFill>
                <a:latin typeface="Courier" pitchFamily="49" charset="0"/>
              </a:rPr>
              <a:t>TAG</a:t>
            </a:r>
            <a:r>
              <a:rPr lang="en-US" sz="2000" b="1" spc="100" dirty="0">
                <a:latin typeface="Courier" pitchFamily="49" charset="0"/>
              </a:rPr>
              <a:t>A</a:t>
            </a:r>
            <a:r>
              <a:rPr lang="en-US" sz="2000" b="1" spc="100" dirty="0">
                <a:solidFill>
                  <a:schemeClr val="tx1">
                    <a:lumMod val="65000"/>
                    <a:lumOff val="35000"/>
                  </a:schemeClr>
                </a:solidFill>
                <a:latin typeface="Courier" pitchFamily="49" charset="0"/>
              </a:rPr>
              <a:t>TTACACAGATTA</a:t>
            </a:r>
            <a:r>
              <a:rPr lang="en-US" sz="2000" b="1" spc="100" dirty="0">
                <a:latin typeface="Courier" pitchFamily="49" charset="0"/>
              </a:rPr>
              <a:t>C</a:t>
            </a:r>
            <a:r>
              <a:rPr lang="en-US" sz="2000" b="1" spc="100" dirty="0">
                <a:solidFill>
                  <a:schemeClr val="tx1">
                    <a:lumMod val="65000"/>
                    <a:lumOff val="35000"/>
                  </a:schemeClr>
                </a:solidFill>
                <a:latin typeface="Courier" pitchFamily="49" charset="0"/>
              </a:rPr>
              <a:t>TGA</a:t>
            </a:r>
            <a:r>
              <a:rPr lang="en-US" sz="2000" b="1" spc="100" dirty="0">
                <a:latin typeface="Courier" pitchFamily="49" charset="0"/>
              </a:rPr>
              <a:t>C</a:t>
            </a:r>
            <a:r>
              <a:rPr lang="en-US" sz="2000" b="1" spc="100" dirty="0">
                <a:solidFill>
                  <a:schemeClr val="tx1">
                    <a:lumMod val="65000"/>
                    <a:lumOff val="35000"/>
                  </a:schemeClr>
                </a:solidFill>
                <a:latin typeface="Courier" pitchFamily="49" charset="0"/>
              </a:rPr>
              <a:t>TTGATGG</a:t>
            </a:r>
            <a:r>
              <a:rPr lang="en-US" sz="2000" b="1" spc="100" dirty="0">
                <a:latin typeface="Courier" pitchFamily="49" charset="0"/>
              </a:rPr>
              <a:t>C</a:t>
            </a:r>
            <a:r>
              <a:rPr lang="en-US" sz="2000" b="1" spc="100" dirty="0">
                <a:solidFill>
                  <a:schemeClr val="tx1">
                    <a:lumMod val="65000"/>
                    <a:lumOff val="35000"/>
                  </a:schemeClr>
                </a:solidFill>
                <a:latin typeface="Courier" pitchFamily="49" charset="0"/>
              </a:rPr>
              <a:t>GTAA</a:t>
            </a:r>
            <a:r>
              <a:rPr lang="en-US" sz="2000" b="1" spc="100" dirty="0">
                <a:latin typeface="Courier" pitchFamily="49" charset="0"/>
              </a:rPr>
              <a:t>-</a:t>
            </a:r>
            <a:r>
              <a:rPr lang="en-US" sz="2000" b="1" spc="100" dirty="0">
                <a:solidFill>
                  <a:schemeClr val="tx1">
                    <a:lumMod val="65000"/>
                    <a:lumOff val="35000"/>
                  </a:schemeClr>
                </a:solidFill>
                <a:latin typeface="Courier" pitchFamily="49" charset="0"/>
              </a:rPr>
              <a:t>CTA</a:t>
            </a:r>
          </a:p>
          <a:p>
            <a:pPr marL="0" indent="0">
              <a:buNone/>
            </a:pPr>
            <a:endParaRPr lang="en-US" sz="2000" b="1" dirty="0"/>
          </a:p>
          <a:p>
            <a:pPr marL="0" indent="0">
              <a:buNone/>
            </a:pPr>
            <a:endParaRPr lang="en-US" sz="2000" b="1" dirty="0"/>
          </a:p>
          <a:p>
            <a:pPr marL="0" indent="0">
              <a:buNone/>
            </a:pPr>
            <a:r>
              <a:rPr lang="en-US" sz="2000" b="1" dirty="0"/>
              <a:t>Derive each consensus base by weighted voting</a:t>
            </a:r>
            <a:endParaRPr lang="en-US" sz="2000" dirty="0"/>
          </a:p>
        </p:txBody>
      </p:sp>
    </p:spTree>
    <p:extLst>
      <p:ext uri="{BB962C8B-B14F-4D97-AF65-F5344CB8AC3E}">
        <p14:creationId xmlns:p14="http://schemas.microsoft.com/office/powerpoint/2010/main" val="477417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 </a:t>
            </a:r>
            <a:r>
              <a:rPr lang="en-US" dirty="0" err="1"/>
              <a:t>bruijn</a:t>
            </a:r>
            <a:r>
              <a:rPr lang="en-US" dirty="0"/>
              <a:t> (kmer)</a:t>
            </a:r>
          </a:p>
        </p:txBody>
      </p:sp>
      <p:sp>
        <p:nvSpPr>
          <p:cNvPr id="4" name="Text Placeholder 3"/>
          <p:cNvSpPr>
            <a:spLocks noGrp="1"/>
          </p:cNvSpPr>
          <p:nvPr>
            <p:ph type="body" sz="quarter" idx="13"/>
          </p:nvPr>
        </p:nvSpPr>
        <p:spPr/>
        <p:txBody>
          <a:bodyPr/>
          <a:lstStyle/>
          <a:p>
            <a:r>
              <a:rPr lang="en-US" dirty="0"/>
              <a:t>http://www.homolog.us/blogs/blog/2012/06/17/an-intuitive-explanation-for-running-de-bruijn-assembler-with-varying-k-mer-sizes/ </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295400"/>
            <a:ext cx="6248400" cy="3343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3701142" y="4953001"/>
            <a:ext cx="5900058" cy="646331"/>
          </a:xfrm>
          <a:prstGeom prst="rect">
            <a:avLst/>
          </a:prstGeom>
          <a:noFill/>
        </p:spPr>
        <p:txBody>
          <a:bodyPr wrap="square" rtlCol="0">
            <a:spAutoFit/>
          </a:bodyPr>
          <a:lstStyle/>
          <a:p>
            <a:pPr marL="285750" indent="-285750">
              <a:buFont typeface="Arial" panose="020B0604020202020204" pitchFamily="34" charset="0"/>
              <a:buChar char="•"/>
            </a:pPr>
            <a:r>
              <a:rPr lang="en-US" dirty="0">
                <a:solidFill>
                  <a:prstClr val="black"/>
                </a:solidFill>
                <a:latin typeface="Calibri"/>
              </a:rPr>
              <a:t>Great at shorter, numerous, less error-prone reads, e.g., Illumina</a:t>
            </a:r>
          </a:p>
        </p:txBody>
      </p:sp>
      <p:sp>
        <p:nvSpPr>
          <p:cNvPr id="3" name="Slide Number Placeholder 2"/>
          <p:cNvSpPr>
            <a:spLocks noGrp="1"/>
          </p:cNvSpPr>
          <p:nvPr>
            <p:ph type="sldNum" sz="quarter" idx="12"/>
          </p:nvPr>
        </p:nvSpPr>
        <p:spPr/>
        <p:txBody>
          <a:bodyPr/>
          <a:lstStyle/>
          <a:p>
            <a:fld id="{B6F15528-21DE-4FAA-801E-634DDDAF4B2B}" type="slidenum">
              <a:rPr lang="en-US">
                <a:solidFill>
                  <a:prstClr val="black">
                    <a:tint val="75000"/>
                  </a:prstClr>
                </a:solidFill>
                <a:latin typeface="Calibri"/>
              </a:rPr>
              <a:pPr/>
              <a:t>36</a:t>
            </a:fld>
            <a:endParaRPr lang="en-US">
              <a:solidFill>
                <a:prstClr val="black">
                  <a:tint val="75000"/>
                </a:prstClr>
              </a:solidFill>
              <a:latin typeface="Calibri"/>
            </a:endParaRPr>
          </a:p>
        </p:txBody>
      </p:sp>
    </p:spTree>
    <p:extLst>
      <p:ext uri="{BB962C8B-B14F-4D97-AF65-F5344CB8AC3E}">
        <p14:creationId xmlns:p14="http://schemas.microsoft.com/office/powerpoint/2010/main" val="21307066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srcRect l="2301" t="1571"/>
          <a:stretch>
            <a:fillRect/>
          </a:stretch>
        </p:blipFill>
        <p:spPr bwMode="auto">
          <a:xfrm>
            <a:off x="5169187" y="3217666"/>
            <a:ext cx="2707988" cy="965666"/>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t="4607"/>
          <a:stretch>
            <a:fillRect/>
          </a:stretch>
        </p:blipFill>
        <p:spPr bwMode="auto">
          <a:xfrm>
            <a:off x="4572001" y="2290854"/>
            <a:ext cx="2771775" cy="799583"/>
          </a:xfrm>
          <a:prstGeom prst="rect">
            <a:avLst/>
          </a:prstGeom>
          <a:noFill/>
          <a:ln w="9525">
            <a:noFill/>
            <a:miter lim="800000"/>
            <a:headEnd/>
            <a:tailEnd/>
          </a:ln>
        </p:spPr>
      </p:pic>
      <p:sp>
        <p:nvSpPr>
          <p:cNvPr id="3073" name="Text Box 1"/>
          <p:cNvSpPr txBox="1">
            <a:spLocks noChangeArrowheads="1"/>
          </p:cNvSpPr>
          <p:nvPr/>
        </p:nvSpPr>
        <p:spPr bwMode="auto">
          <a:xfrm>
            <a:off x="1828800" y="4157236"/>
            <a:ext cx="8493120" cy="414764"/>
          </a:xfrm>
          <a:prstGeom prst="rect">
            <a:avLst/>
          </a:prstGeom>
          <a:noFill/>
          <a:ln w="9525">
            <a:noFill/>
            <a:round/>
            <a:headEnd/>
            <a:tailEnd/>
          </a:ln>
          <a:effectLst/>
        </p:spPr>
        <p:txBody>
          <a:bodyPr lIns="0" tIns="0" rIns="0" bIns="0"/>
          <a:lstStyle/>
          <a:p>
            <a:pPr algn="ct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sz="1500" b="1" dirty="0" err="1">
                <a:solidFill>
                  <a:srgbClr val="000000"/>
                </a:solidFill>
                <a:latin typeface="Arial" charset="0"/>
                <a:ea typeface="msgothic" charset="0"/>
                <a:cs typeface="msgothic" charset="0"/>
              </a:rPr>
              <a:t>Unipath</a:t>
            </a:r>
            <a:r>
              <a:rPr lang="en-GB" sz="1500" b="1" dirty="0">
                <a:solidFill>
                  <a:srgbClr val="000000"/>
                </a:solidFill>
                <a:latin typeface="Arial" charset="0"/>
                <a:ea typeface="msgothic" charset="0"/>
                <a:cs typeface="msgothic" charset="0"/>
              </a:rPr>
              <a:t> graph of the 1.8-Mb genome of </a:t>
            </a:r>
            <a:r>
              <a:rPr lang="en-GB" sz="1500" b="1" i="1" dirty="0">
                <a:solidFill>
                  <a:srgbClr val="000000"/>
                </a:solidFill>
                <a:latin typeface="Arial" charset="0"/>
                <a:ea typeface="msgothic" charset="0"/>
                <a:cs typeface="msgothic" charset="0"/>
              </a:rPr>
              <a:t>C. </a:t>
            </a:r>
            <a:r>
              <a:rPr lang="en-GB" sz="1500" b="1" i="1" dirty="0" err="1">
                <a:solidFill>
                  <a:srgbClr val="000000"/>
                </a:solidFill>
                <a:latin typeface="Arial" charset="0"/>
                <a:ea typeface="msgothic" charset="0"/>
                <a:cs typeface="msgothic" charset="0"/>
              </a:rPr>
              <a:t>jejuni</a:t>
            </a:r>
            <a:endParaRPr lang="en-GB" sz="1500" b="1" i="1" dirty="0">
              <a:solidFill>
                <a:srgbClr val="000000"/>
              </a:solidFill>
              <a:latin typeface="Arial" charset="0"/>
              <a:ea typeface="msgothic" charset="0"/>
              <a:cs typeface="msgothic" charset="0"/>
            </a:endParaRPr>
          </a:p>
        </p:txBody>
      </p:sp>
      <p:sp>
        <p:nvSpPr>
          <p:cNvPr id="9" name="Text Placeholder 4"/>
          <p:cNvSpPr txBox="1">
            <a:spLocks/>
          </p:cNvSpPr>
          <p:nvPr/>
        </p:nvSpPr>
        <p:spPr>
          <a:xfrm>
            <a:off x="1524000" y="6172200"/>
            <a:ext cx="9144000" cy="685800"/>
          </a:xfrm>
          <a:prstGeom prst="rect">
            <a:avLst/>
          </a:prstGeom>
        </p:spPr>
        <p:txBody>
          <a:bodyPr vert="horz" lIns="91440" tIns="45720" rIns="91440" bIns="45720" rtlCol="0" anchor="b" anchorCtr="0"/>
          <a:lstStyle/>
          <a:p>
            <a:pPr algn="r"/>
            <a:r>
              <a:rPr lang="en-US" sz="1200" dirty="0">
                <a:solidFill>
                  <a:prstClr val="black">
                    <a:tint val="75000"/>
                  </a:prstClr>
                </a:solidFill>
                <a:latin typeface="Calibri"/>
              </a:rPr>
              <a:t>Butler J et al.  (2008) ALLPATHS: De novo assembly of whole-genome shotgun </a:t>
            </a:r>
            <a:r>
              <a:rPr lang="en-US" sz="1200" dirty="0" err="1">
                <a:solidFill>
                  <a:prstClr val="black">
                    <a:tint val="75000"/>
                  </a:prstClr>
                </a:solidFill>
                <a:latin typeface="Calibri"/>
              </a:rPr>
              <a:t>microreads</a:t>
            </a:r>
            <a:r>
              <a:rPr lang="en-US" sz="1200" dirty="0">
                <a:solidFill>
                  <a:prstClr val="black">
                    <a:tint val="75000"/>
                  </a:prstClr>
                </a:solidFill>
                <a:latin typeface="Calibri"/>
              </a:rPr>
              <a:t>.  </a:t>
            </a:r>
            <a:r>
              <a:rPr lang="en-US" sz="1200" i="1" dirty="0">
                <a:solidFill>
                  <a:prstClr val="black">
                    <a:tint val="75000"/>
                  </a:prstClr>
                </a:solidFill>
                <a:latin typeface="Calibri"/>
              </a:rPr>
              <a:t>Genome Res.</a:t>
            </a:r>
            <a:r>
              <a:rPr lang="en-US" sz="1200" dirty="0">
                <a:solidFill>
                  <a:prstClr val="black">
                    <a:tint val="75000"/>
                  </a:prstClr>
                </a:solidFill>
                <a:latin typeface="Calibri"/>
              </a:rPr>
              <a:t> </a:t>
            </a:r>
            <a:r>
              <a:rPr lang="en-US" sz="1200" b="1" dirty="0">
                <a:solidFill>
                  <a:prstClr val="black">
                    <a:tint val="75000"/>
                  </a:prstClr>
                </a:solidFill>
                <a:latin typeface="Calibri"/>
              </a:rPr>
              <a:t>18</a:t>
            </a:r>
            <a:r>
              <a:rPr lang="en-US" sz="1200" dirty="0">
                <a:solidFill>
                  <a:prstClr val="black">
                    <a:tint val="75000"/>
                  </a:prstClr>
                </a:solidFill>
                <a:latin typeface="Calibri"/>
              </a:rPr>
              <a:t>:810-820</a:t>
            </a:r>
          </a:p>
        </p:txBody>
      </p:sp>
      <p:cxnSp>
        <p:nvCxnSpPr>
          <p:cNvPr id="13" name="Straight Arrow Connector 12"/>
          <p:cNvCxnSpPr/>
          <p:nvPr/>
        </p:nvCxnSpPr>
        <p:spPr>
          <a:xfrm>
            <a:off x="2362200" y="2557036"/>
            <a:ext cx="19812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Oval 13"/>
          <p:cNvSpPr/>
          <p:nvPr/>
        </p:nvSpPr>
        <p:spPr>
          <a:xfrm>
            <a:off x="4483274" y="2519458"/>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2133600" y="2480836"/>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latin typeface="Calibri"/>
            </a:endParaRPr>
          </a:p>
        </p:txBody>
      </p:sp>
      <p:cxnSp>
        <p:nvCxnSpPr>
          <p:cNvPr id="18" name="Straight Arrow Connector 17"/>
          <p:cNvCxnSpPr/>
          <p:nvPr/>
        </p:nvCxnSpPr>
        <p:spPr>
          <a:xfrm>
            <a:off x="4648200" y="2709436"/>
            <a:ext cx="381000" cy="304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p:nvPr/>
        </p:nvCxnSpPr>
        <p:spPr>
          <a:xfrm>
            <a:off x="8077200" y="3648888"/>
            <a:ext cx="16764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7" name="Oval 26"/>
          <p:cNvSpPr/>
          <p:nvPr/>
        </p:nvSpPr>
        <p:spPr>
          <a:xfrm>
            <a:off x="5080348" y="3065384"/>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latin typeface="Calibri"/>
            </a:endParaRPr>
          </a:p>
        </p:txBody>
      </p:sp>
      <p:cxnSp>
        <p:nvCxnSpPr>
          <p:cNvPr id="42" name="Straight Arrow Connector 41"/>
          <p:cNvCxnSpPr/>
          <p:nvPr/>
        </p:nvCxnSpPr>
        <p:spPr>
          <a:xfrm>
            <a:off x="7468644" y="3267888"/>
            <a:ext cx="381000" cy="304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3" name="Oval 42"/>
          <p:cNvSpPr/>
          <p:nvPr/>
        </p:nvSpPr>
        <p:spPr>
          <a:xfrm>
            <a:off x="7316244" y="3166636"/>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latin typeface="Calibri"/>
            </a:endParaRPr>
          </a:p>
        </p:txBody>
      </p:sp>
      <p:sp>
        <p:nvSpPr>
          <p:cNvPr id="44" name="Oval 43"/>
          <p:cNvSpPr/>
          <p:nvPr/>
        </p:nvSpPr>
        <p:spPr>
          <a:xfrm>
            <a:off x="7924800" y="361131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latin typeface="Calibri"/>
            </a:endParaRPr>
          </a:p>
        </p:txBody>
      </p:sp>
      <p:sp>
        <p:nvSpPr>
          <p:cNvPr id="53" name="TextBox 52"/>
          <p:cNvSpPr txBox="1"/>
          <p:nvPr/>
        </p:nvSpPr>
        <p:spPr>
          <a:xfrm>
            <a:off x="2895600" y="2176036"/>
            <a:ext cx="762000" cy="369332"/>
          </a:xfrm>
          <a:prstGeom prst="rect">
            <a:avLst/>
          </a:prstGeom>
          <a:noFill/>
        </p:spPr>
        <p:txBody>
          <a:bodyPr wrap="square" rtlCol="0">
            <a:spAutoFit/>
          </a:bodyPr>
          <a:lstStyle/>
          <a:p>
            <a:r>
              <a:rPr lang="en-US" b="1" dirty="0">
                <a:solidFill>
                  <a:prstClr val="black"/>
                </a:solidFill>
                <a:latin typeface="Calibri"/>
              </a:rPr>
              <a:t>A (1)</a:t>
            </a:r>
          </a:p>
        </p:txBody>
      </p:sp>
      <p:sp>
        <p:nvSpPr>
          <p:cNvPr id="54" name="TextBox 53"/>
          <p:cNvSpPr txBox="1"/>
          <p:nvPr/>
        </p:nvSpPr>
        <p:spPr>
          <a:xfrm>
            <a:off x="5562600" y="1871236"/>
            <a:ext cx="762000" cy="369332"/>
          </a:xfrm>
          <a:prstGeom prst="rect">
            <a:avLst/>
          </a:prstGeom>
          <a:noFill/>
        </p:spPr>
        <p:txBody>
          <a:bodyPr wrap="square" rtlCol="0">
            <a:spAutoFit/>
          </a:bodyPr>
          <a:lstStyle/>
          <a:p>
            <a:r>
              <a:rPr lang="en-US" b="1" dirty="0">
                <a:solidFill>
                  <a:prstClr val="black"/>
                </a:solidFill>
                <a:latin typeface="Calibri"/>
              </a:rPr>
              <a:t>D (1)</a:t>
            </a:r>
          </a:p>
        </p:txBody>
      </p:sp>
      <p:sp>
        <p:nvSpPr>
          <p:cNvPr id="55" name="TextBox 54"/>
          <p:cNvSpPr txBox="1"/>
          <p:nvPr/>
        </p:nvSpPr>
        <p:spPr>
          <a:xfrm>
            <a:off x="5638800" y="2709436"/>
            <a:ext cx="762000" cy="369332"/>
          </a:xfrm>
          <a:prstGeom prst="rect">
            <a:avLst/>
          </a:prstGeom>
          <a:noFill/>
        </p:spPr>
        <p:txBody>
          <a:bodyPr wrap="square" rtlCol="0">
            <a:spAutoFit/>
          </a:bodyPr>
          <a:lstStyle/>
          <a:p>
            <a:r>
              <a:rPr lang="en-US" b="1" dirty="0">
                <a:solidFill>
                  <a:prstClr val="black"/>
                </a:solidFill>
                <a:latin typeface="Calibri"/>
              </a:rPr>
              <a:t>C (3)</a:t>
            </a:r>
          </a:p>
        </p:txBody>
      </p:sp>
      <p:sp>
        <p:nvSpPr>
          <p:cNvPr id="56" name="TextBox 55"/>
          <p:cNvSpPr txBox="1"/>
          <p:nvPr/>
        </p:nvSpPr>
        <p:spPr>
          <a:xfrm>
            <a:off x="4191000" y="2785636"/>
            <a:ext cx="762000" cy="369332"/>
          </a:xfrm>
          <a:prstGeom prst="rect">
            <a:avLst/>
          </a:prstGeom>
          <a:noFill/>
        </p:spPr>
        <p:txBody>
          <a:bodyPr wrap="square" rtlCol="0">
            <a:spAutoFit/>
          </a:bodyPr>
          <a:lstStyle/>
          <a:p>
            <a:r>
              <a:rPr lang="en-US" b="1" dirty="0">
                <a:solidFill>
                  <a:prstClr val="black"/>
                </a:solidFill>
                <a:latin typeface="Calibri"/>
              </a:rPr>
              <a:t>B (2)</a:t>
            </a:r>
          </a:p>
        </p:txBody>
      </p:sp>
      <p:sp>
        <p:nvSpPr>
          <p:cNvPr id="57" name="TextBox 56"/>
          <p:cNvSpPr txBox="1"/>
          <p:nvPr/>
        </p:nvSpPr>
        <p:spPr>
          <a:xfrm>
            <a:off x="6477000" y="3547636"/>
            <a:ext cx="762000" cy="369332"/>
          </a:xfrm>
          <a:prstGeom prst="rect">
            <a:avLst/>
          </a:prstGeom>
          <a:noFill/>
        </p:spPr>
        <p:txBody>
          <a:bodyPr wrap="square" rtlCol="0">
            <a:spAutoFit/>
          </a:bodyPr>
          <a:lstStyle/>
          <a:p>
            <a:r>
              <a:rPr lang="en-US" b="1" dirty="0">
                <a:solidFill>
                  <a:prstClr val="black"/>
                </a:solidFill>
                <a:latin typeface="Calibri"/>
              </a:rPr>
              <a:t>F (1)</a:t>
            </a:r>
          </a:p>
        </p:txBody>
      </p:sp>
      <p:sp>
        <p:nvSpPr>
          <p:cNvPr id="58" name="TextBox 57"/>
          <p:cNvSpPr txBox="1"/>
          <p:nvPr/>
        </p:nvSpPr>
        <p:spPr>
          <a:xfrm>
            <a:off x="7620000" y="3090436"/>
            <a:ext cx="762000" cy="369332"/>
          </a:xfrm>
          <a:prstGeom prst="rect">
            <a:avLst/>
          </a:prstGeom>
          <a:noFill/>
        </p:spPr>
        <p:txBody>
          <a:bodyPr wrap="square" rtlCol="0">
            <a:spAutoFit/>
          </a:bodyPr>
          <a:lstStyle/>
          <a:p>
            <a:r>
              <a:rPr lang="en-US" b="1" dirty="0">
                <a:solidFill>
                  <a:prstClr val="black"/>
                </a:solidFill>
                <a:latin typeface="Calibri"/>
              </a:rPr>
              <a:t>E (2)</a:t>
            </a:r>
          </a:p>
        </p:txBody>
      </p:sp>
      <p:sp>
        <p:nvSpPr>
          <p:cNvPr id="59" name="TextBox 58"/>
          <p:cNvSpPr txBox="1"/>
          <p:nvPr/>
        </p:nvSpPr>
        <p:spPr>
          <a:xfrm>
            <a:off x="8839200" y="3242836"/>
            <a:ext cx="762000" cy="369332"/>
          </a:xfrm>
          <a:prstGeom prst="rect">
            <a:avLst/>
          </a:prstGeom>
          <a:noFill/>
        </p:spPr>
        <p:txBody>
          <a:bodyPr wrap="square" rtlCol="0">
            <a:spAutoFit/>
          </a:bodyPr>
          <a:lstStyle/>
          <a:p>
            <a:r>
              <a:rPr lang="en-US" b="1" dirty="0">
                <a:solidFill>
                  <a:prstClr val="black"/>
                </a:solidFill>
                <a:latin typeface="Calibri"/>
              </a:rPr>
              <a:t>G (1)</a:t>
            </a:r>
          </a:p>
        </p:txBody>
      </p:sp>
      <p:sp>
        <p:nvSpPr>
          <p:cNvPr id="60" name="Rectangle 59"/>
          <p:cNvSpPr/>
          <p:nvPr/>
        </p:nvSpPr>
        <p:spPr>
          <a:xfrm>
            <a:off x="5029200" y="4572000"/>
            <a:ext cx="2613216" cy="1107996"/>
          </a:xfrm>
          <a:prstGeom prst="rect">
            <a:avLst/>
          </a:prstGeom>
        </p:spPr>
        <p:txBody>
          <a:bodyPr wrap="none">
            <a:spAutoFit/>
          </a:bodyPr>
          <a:lstStyle/>
          <a:p>
            <a:r>
              <a:rPr lang="en-GB" dirty="0">
                <a:solidFill>
                  <a:prstClr val="black"/>
                </a:solidFill>
                <a:latin typeface="Arial" charset="0"/>
                <a:ea typeface="msgothic" charset="0"/>
                <a:cs typeface="msgothic" charset="0"/>
              </a:rPr>
              <a:t>Possible paths:</a:t>
            </a:r>
          </a:p>
          <a:p>
            <a:r>
              <a:rPr lang="en-GB" sz="2400" dirty="0">
                <a:solidFill>
                  <a:srgbClr val="C0504D"/>
                </a:solidFill>
                <a:latin typeface="Arial" charset="0"/>
                <a:ea typeface="msgothic" charset="0"/>
                <a:cs typeface="msgothic" charset="0"/>
              </a:rPr>
              <a:t>ABCD</a:t>
            </a:r>
            <a:r>
              <a:rPr lang="en-GB" sz="2400" dirty="0">
                <a:solidFill>
                  <a:srgbClr val="9BBB59"/>
                </a:solidFill>
                <a:latin typeface="Arial" charset="0"/>
                <a:ea typeface="msgothic" charset="0"/>
                <a:cs typeface="msgothic" charset="0"/>
              </a:rPr>
              <a:t>BCEF</a:t>
            </a:r>
            <a:r>
              <a:rPr lang="en-GB" sz="2400" dirty="0">
                <a:solidFill>
                  <a:srgbClr val="F79646"/>
                </a:solidFill>
                <a:latin typeface="Arial" charset="0"/>
                <a:ea typeface="msgothic" charset="0"/>
                <a:cs typeface="msgothic" charset="0"/>
              </a:rPr>
              <a:t>CEG</a:t>
            </a:r>
            <a:r>
              <a:rPr lang="en-GB" sz="2400" dirty="0">
                <a:solidFill>
                  <a:prstClr val="black"/>
                </a:solidFill>
                <a:latin typeface="Arial" charset="0"/>
                <a:ea typeface="msgothic" charset="0"/>
                <a:cs typeface="msgothic" charset="0"/>
              </a:rPr>
              <a:t> </a:t>
            </a:r>
          </a:p>
          <a:p>
            <a:r>
              <a:rPr lang="en-GB" sz="2400" dirty="0">
                <a:solidFill>
                  <a:prstClr val="black">
                    <a:lumMod val="50000"/>
                    <a:lumOff val="50000"/>
                  </a:prstClr>
                </a:solidFill>
                <a:latin typeface="Arial" charset="0"/>
                <a:ea typeface="msgothic" charset="0"/>
                <a:cs typeface="msgothic" charset="0"/>
              </a:rPr>
              <a:t>ABC</a:t>
            </a:r>
            <a:r>
              <a:rPr lang="en-GB" sz="2400" dirty="0">
                <a:solidFill>
                  <a:prstClr val="black"/>
                </a:solidFill>
                <a:latin typeface="Arial" charset="0"/>
                <a:ea typeface="msgothic" charset="0"/>
                <a:cs typeface="msgothic" charset="0"/>
              </a:rPr>
              <a:t>EFCDB</a:t>
            </a:r>
            <a:r>
              <a:rPr lang="en-GB" sz="2400" dirty="0">
                <a:solidFill>
                  <a:prstClr val="black">
                    <a:lumMod val="50000"/>
                    <a:lumOff val="50000"/>
                  </a:prstClr>
                </a:solidFill>
                <a:latin typeface="Arial" charset="0"/>
                <a:ea typeface="msgothic" charset="0"/>
                <a:cs typeface="msgothic" charset="0"/>
              </a:rPr>
              <a:t>CEG</a:t>
            </a:r>
            <a:endParaRPr lang="en-US" sz="2400" dirty="0">
              <a:solidFill>
                <a:prstClr val="black">
                  <a:lumMod val="50000"/>
                  <a:lumOff val="50000"/>
                </a:prstClr>
              </a:solidFill>
              <a:latin typeface="Calibri"/>
            </a:endParaRPr>
          </a:p>
        </p:txBody>
      </p:sp>
      <p:sp>
        <p:nvSpPr>
          <p:cNvPr id="66" name="Title 1"/>
          <p:cNvSpPr>
            <a:spLocks noGrp="1"/>
          </p:cNvSpPr>
          <p:nvPr>
            <p:ph type="title"/>
          </p:nvPr>
        </p:nvSpPr>
        <p:spPr/>
        <p:txBody>
          <a:bodyPr>
            <a:normAutofit/>
          </a:bodyPr>
          <a:lstStyle/>
          <a:p>
            <a:r>
              <a:rPr lang="en-US" dirty="0"/>
              <a:t>Another way to look at de </a:t>
            </a:r>
            <a:r>
              <a:rPr lang="en-US" dirty="0" err="1"/>
              <a:t>bruijn</a:t>
            </a:r>
            <a:r>
              <a:rPr lang="en-US" dirty="0"/>
              <a:t> assembly</a:t>
            </a:r>
          </a:p>
        </p:txBody>
      </p:sp>
      <p:cxnSp>
        <p:nvCxnSpPr>
          <p:cNvPr id="36" name="Straight Arrow Connector 35"/>
          <p:cNvCxnSpPr/>
          <p:nvPr/>
        </p:nvCxnSpPr>
        <p:spPr>
          <a:xfrm>
            <a:off x="2514600" y="2709436"/>
            <a:ext cx="16764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7" name="Straight Arrow Connector 36"/>
          <p:cNvCxnSpPr/>
          <p:nvPr/>
        </p:nvCxnSpPr>
        <p:spPr>
          <a:xfrm>
            <a:off x="4483274" y="2785636"/>
            <a:ext cx="355426" cy="27974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0" name="Straight Arrow Connector 39"/>
          <p:cNvCxnSpPr/>
          <p:nvPr/>
        </p:nvCxnSpPr>
        <p:spPr>
          <a:xfrm>
            <a:off x="5169188" y="3052000"/>
            <a:ext cx="199361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6" name="Straight Arrow Connector 45"/>
          <p:cNvCxnSpPr/>
          <p:nvPr/>
        </p:nvCxnSpPr>
        <p:spPr>
          <a:xfrm>
            <a:off x="5257800" y="3166636"/>
            <a:ext cx="19050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7" name="Straight Arrow Connector 46"/>
          <p:cNvCxnSpPr/>
          <p:nvPr/>
        </p:nvCxnSpPr>
        <p:spPr>
          <a:xfrm flipH="1" flipV="1">
            <a:off x="4724402" y="2545368"/>
            <a:ext cx="2057398" cy="24026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2" name="Straight Arrow Connector 51"/>
          <p:cNvCxnSpPr/>
          <p:nvPr/>
        </p:nvCxnSpPr>
        <p:spPr>
          <a:xfrm>
            <a:off x="4419600" y="2938036"/>
            <a:ext cx="355426" cy="27974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65" name="Straight Arrow Connector 64"/>
          <p:cNvCxnSpPr/>
          <p:nvPr/>
        </p:nvCxnSpPr>
        <p:spPr>
          <a:xfrm>
            <a:off x="5099194" y="2970302"/>
            <a:ext cx="1993613"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67" name="Straight Arrow Connector 66"/>
          <p:cNvCxnSpPr/>
          <p:nvPr/>
        </p:nvCxnSpPr>
        <p:spPr>
          <a:xfrm>
            <a:off x="7467600" y="3124200"/>
            <a:ext cx="533400" cy="406052"/>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68" name="Straight Arrow Connector 67"/>
          <p:cNvCxnSpPr/>
          <p:nvPr/>
        </p:nvCxnSpPr>
        <p:spPr>
          <a:xfrm flipH="1" flipV="1">
            <a:off x="5562600" y="3327226"/>
            <a:ext cx="2057400" cy="405076"/>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69" name="Straight Arrow Connector 68"/>
          <p:cNvCxnSpPr/>
          <p:nvPr/>
        </p:nvCxnSpPr>
        <p:spPr>
          <a:xfrm>
            <a:off x="5081337" y="2867528"/>
            <a:ext cx="1993613"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0" name="Straight Arrow Connector 69"/>
          <p:cNvCxnSpPr/>
          <p:nvPr/>
        </p:nvCxnSpPr>
        <p:spPr>
          <a:xfrm>
            <a:off x="7659144" y="3052000"/>
            <a:ext cx="494256" cy="37550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1" name="Straight Arrow Connector 70"/>
          <p:cNvCxnSpPr/>
          <p:nvPr/>
        </p:nvCxnSpPr>
        <p:spPr>
          <a:xfrm>
            <a:off x="8153400" y="3529764"/>
            <a:ext cx="14478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30" name="Slide Number Placeholder 29"/>
          <p:cNvSpPr>
            <a:spLocks noGrp="1"/>
          </p:cNvSpPr>
          <p:nvPr>
            <p:ph type="sldNum" sz="quarter" idx="12"/>
          </p:nvPr>
        </p:nvSpPr>
        <p:spPr/>
        <p:txBody>
          <a:bodyPr/>
          <a:lstStyle/>
          <a:p>
            <a:fld id="{B6F15528-21DE-4FAA-801E-634DDDAF4B2B}" type="slidenum">
              <a:rPr lang="en-US">
                <a:solidFill>
                  <a:prstClr val="black">
                    <a:tint val="75000"/>
                  </a:prstClr>
                </a:solidFill>
                <a:latin typeface="Calibri"/>
              </a:rPr>
              <a:pPr/>
              <a:t>37</a:t>
            </a:fld>
            <a:endParaRPr lang="en-US">
              <a:solidFill>
                <a:prstClr val="black">
                  <a:tint val="75000"/>
                </a:prstClr>
              </a:solidFill>
              <a:latin typeface="Calibri"/>
            </a:endParaRPr>
          </a:p>
        </p:txBody>
      </p:sp>
    </p:spTree>
    <p:extLst>
      <p:ext uri="{BB962C8B-B14F-4D97-AF65-F5344CB8AC3E}">
        <p14:creationId xmlns:p14="http://schemas.microsoft.com/office/powerpoint/2010/main" val="127657768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50"/>
                                        <p:tgtEl>
                                          <p:spTgt spid="3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250"/>
                                        <p:tgtEl>
                                          <p:spTgt spid="3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250"/>
                                        <p:tgtEl>
                                          <p:spTgt spid="40"/>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250"/>
                                        <p:tgtEl>
                                          <p:spTgt spid="4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250"/>
                                        <p:tgtEl>
                                          <p:spTgt spid="52"/>
                                        </p:tgtEl>
                                      </p:cBhvr>
                                    </p:animEffect>
                                  </p:childTnLst>
                                </p:cTn>
                              </p:par>
                            </p:childTnLst>
                          </p:cTn>
                        </p:par>
                        <p:par>
                          <p:cTn id="25" fill="hold">
                            <p:stCondLst>
                              <p:cond delay="250"/>
                            </p:stCondLst>
                            <p:childTnLst>
                              <p:par>
                                <p:cTn id="26" presetID="10" presetClass="entr" presetSubtype="0" fill="hold" nodeType="after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fade">
                                      <p:cBhvr>
                                        <p:cTn id="28" dur="250"/>
                                        <p:tgtEl>
                                          <p:spTgt spid="65"/>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250"/>
                                        <p:tgtEl>
                                          <p:spTgt spid="67"/>
                                        </p:tgtEl>
                                      </p:cBhvr>
                                    </p:animEffect>
                                  </p:childTnLst>
                                </p:cTn>
                              </p:par>
                            </p:childTnLst>
                          </p:cTn>
                        </p:par>
                        <p:par>
                          <p:cTn id="33" fill="hold">
                            <p:stCondLst>
                              <p:cond delay="750"/>
                            </p:stCondLst>
                            <p:childTnLst>
                              <p:par>
                                <p:cTn id="34" presetID="10" presetClass="entr" presetSubtype="0" fill="hold" nodeType="after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fade">
                                      <p:cBhvr>
                                        <p:cTn id="36" dur="250"/>
                                        <p:tgtEl>
                                          <p:spTgt spid="6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fade">
                                      <p:cBhvr>
                                        <p:cTn id="41" dur="250"/>
                                        <p:tgtEl>
                                          <p:spTgt spid="69"/>
                                        </p:tgtEl>
                                      </p:cBhvr>
                                    </p:animEffect>
                                  </p:childTnLst>
                                </p:cTn>
                              </p:par>
                            </p:childTnLst>
                          </p:cTn>
                        </p:par>
                        <p:par>
                          <p:cTn id="42" fill="hold">
                            <p:stCondLst>
                              <p:cond delay="250"/>
                            </p:stCondLst>
                            <p:childTnLst>
                              <p:par>
                                <p:cTn id="43" presetID="10" presetClass="entr" presetSubtype="0" fill="hold" nodeType="after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fade">
                                      <p:cBhvr>
                                        <p:cTn id="45" dur="250"/>
                                        <p:tgtEl>
                                          <p:spTgt spid="70"/>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25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srcRect l="2301" t="1571"/>
          <a:stretch>
            <a:fillRect/>
          </a:stretch>
        </p:blipFill>
        <p:spPr bwMode="auto">
          <a:xfrm>
            <a:off x="5169187" y="3217666"/>
            <a:ext cx="2707988" cy="965666"/>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t="4607"/>
          <a:stretch>
            <a:fillRect/>
          </a:stretch>
        </p:blipFill>
        <p:spPr bwMode="auto">
          <a:xfrm>
            <a:off x="4572001" y="2290854"/>
            <a:ext cx="2771775" cy="799583"/>
          </a:xfrm>
          <a:prstGeom prst="rect">
            <a:avLst/>
          </a:prstGeom>
          <a:noFill/>
          <a:ln w="9525">
            <a:noFill/>
            <a:miter lim="800000"/>
            <a:headEnd/>
            <a:tailEnd/>
          </a:ln>
        </p:spPr>
      </p:pic>
      <p:sp>
        <p:nvSpPr>
          <p:cNvPr id="3073" name="Text Box 1"/>
          <p:cNvSpPr txBox="1">
            <a:spLocks noChangeArrowheads="1"/>
          </p:cNvSpPr>
          <p:nvPr/>
        </p:nvSpPr>
        <p:spPr bwMode="auto">
          <a:xfrm>
            <a:off x="1828800" y="4157236"/>
            <a:ext cx="8493120" cy="414764"/>
          </a:xfrm>
          <a:prstGeom prst="rect">
            <a:avLst/>
          </a:prstGeom>
          <a:noFill/>
          <a:ln w="9525">
            <a:noFill/>
            <a:round/>
            <a:headEnd/>
            <a:tailEnd/>
          </a:ln>
          <a:effectLst/>
        </p:spPr>
        <p:txBody>
          <a:bodyPr lIns="0" tIns="0" rIns="0" bIns="0"/>
          <a:lstStyle/>
          <a:p>
            <a:pPr algn="ct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sz="1500" b="1" dirty="0" err="1">
                <a:solidFill>
                  <a:srgbClr val="000000"/>
                </a:solidFill>
                <a:latin typeface="Arial" charset="0"/>
                <a:ea typeface="msgothic" charset="0"/>
                <a:cs typeface="msgothic" charset="0"/>
              </a:rPr>
              <a:t>Unipath</a:t>
            </a:r>
            <a:r>
              <a:rPr lang="en-GB" sz="1500" b="1" dirty="0">
                <a:solidFill>
                  <a:srgbClr val="000000"/>
                </a:solidFill>
                <a:latin typeface="Arial" charset="0"/>
                <a:ea typeface="msgothic" charset="0"/>
                <a:cs typeface="msgothic" charset="0"/>
              </a:rPr>
              <a:t> graph of the 1.8-Mb genome of </a:t>
            </a:r>
            <a:r>
              <a:rPr lang="en-GB" sz="1500" b="1" i="1" dirty="0">
                <a:solidFill>
                  <a:srgbClr val="000000"/>
                </a:solidFill>
                <a:latin typeface="Arial" charset="0"/>
                <a:ea typeface="msgothic" charset="0"/>
                <a:cs typeface="msgothic" charset="0"/>
              </a:rPr>
              <a:t>C. </a:t>
            </a:r>
            <a:r>
              <a:rPr lang="en-GB" sz="1500" b="1" i="1" dirty="0" err="1">
                <a:solidFill>
                  <a:srgbClr val="000000"/>
                </a:solidFill>
                <a:latin typeface="Arial" charset="0"/>
                <a:ea typeface="msgothic" charset="0"/>
                <a:cs typeface="msgothic" charset="0"/>
              </a:rPr>
              <a:t>jejuni</a:t>
            </a:r>
            <a:endParaRPr lang="en-GB" sz="1500" b="1" i="1" dirty="0">
              <a:solidFill>
                <a:srgbClr val="000000"/>
              </a:solidFill>
              <a:latin typeface="Arial" charset="0"/>
              <a:ea typeface="msgothic" charset="0"/>
              <a:cs typeface="msgothic" charset="0"/>
            </a:endParaRPr>
          </a:p>
        </p:txBody>
      </p:sp>
      <p:sp>
        <p:nvSpPr>
          <p:cNvPr id="9" name="Text Placeholder 4"/>
          <p:cNvSpPr txBox="1">
            <a:spLocks/>
          </p:cNvSpPr>
          <p:nvPr/>
        </p:nvSpPr>
        <p:spPr>
          <a:xfrm>
            <a:off x="1524000" y="6172200"/>
            <a:ext cx="9144000" cy="685800"/>
          </a:xfrm>
          <a:prstGeom prst="rect">
            <a:avLst/>
          </a:prstGeom>
        </p:spPr>
        <p:txBody>
          <a:bodyPr vert="horz" lIns="91440" tIns="45720" rIns="91440" bIns="45720" rtlCol="0" anchor="b" anchorCtr="0"/>
          <a:lstStyle/>
          <a:p>
            <a:pPr algn="r"/>
            <a:r>
              <a:rPr lang="en-US" sz="1200" dirty="0">
                <a:solidFill>
                  <a:prstClr val="black">
                    <a:tint val="75000"/>
                  </a:prstClr>
                </a:solidFill>
                <a:latin typeface="Calibri"/>
              </a:rPr>
              <a:t>Butler J et al.  (2008) ALLPATHS: De novo assembly of whole-genome shotgun </a:t>
            </a:r>
            <a:r>
              <a:rPr lang="en-US" sz="1200" dirty="0" err="1">
                <a:solidFill>
                  <a:prstClr val="black">
                    <a:tint val="75000"/>
                  </a:prstClr>
                </a:solidFill>
                <a:latin typeface="Calibri"/>
              </a:rPr>
              <a:t>microreads</a:t>
            </a:r>
            <a:r>
              <a:rPr lang="en-US" sz="1200" dirty="0">
                <a:solidFill>
                  <a:prstClr val="black">
                    <a:tint val="75000"/>
                  </a:prstClr>
                </a:solidFill>
                <a:latin typeface="Calibri"/>
              </a:rPr>
              <a:t>.  </a:t>
            </a:r>
            <a:r>
              <a:rPr lang="en-US" sz="1200" i="1" dirty="0">
                <a:solidFill>
                  <a:prstClr val="black">
                    <a:tint val="75000"/>
                  </a:prstClr>
                </a:solidFill>
                <a:latin typeface="Calibri"/>
              </a:rPr>
              <a:t>Genome Res.</a:t>
            </a:r>
            <a:r>
              <a:rPr lang="en-US" sz="1200" dirty="0">
                <a:solidFill>
                  <a:prstClr val="black">
                    <a:tint val="75000"/>
                  </a:prstClr>
                </a:solidFill>
                <a:latin typeface="Calibri"/>
              </a:rPr>
              <a:t> </a:t>
            </a:r>
            <a:r>
              <a:rPr lang="en-US" sz="1200" b="1" dirty="0">
                <a:solidFill>
                  <a:prstClr val="black">
                    <a:tint val="75000"/>
                  </a:prstClr>
                </a:solidFill>
                <a:latin typeface="Calibri"/>
              </a:rPr>
              <a:t>18</a:t>
            </a:r>
            <a:r>
              <a:rPr lang="en-US" sz="1200" dirty="0">
                <a:solidFill>
                  <a:prstClr val="black">
                    <a:tint val="75000"/>
                  </a:prstClr>
                </a:solidFill>
                <a:latin typeface="Calibri"/>
              </a:rPr>
              <a:t>:810-820</a:t>
            </a:r>
          </a:p>
        </p:txBody>
      </p:sp>
      <p:cxnSp>
        <p:nvCxnSpPr>
          <p:cNvPr id="13" name="Straight Arrow Connector 12"/>
          <p:cNvCxnSpPr/>
          <p:nvPr/>
        </p:nvCxnSpPr>
        <p:spPr>
          <a:xfrm>
            <a:off x="2362200" y="2557036"/>
            <a:ext cx="19812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Oval 13"/>
          <p:cNvSpPr/>
          <p:nvPr/>
        </p:nvSpPr>
        <p:spPr>
          <a:xfrm>
            <a:off x="4483274" y="2519458"/>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latin typeface="Calibri"/>
            </a:endParaRPr>
          </a:p>
        </p:txBody>
      </p:sp>
      <p:sp>
        <p:nvSpPr>
          <p:cNvPr id="15" name="Oval 14"/>
          <p:cNvSpPr/>
          <p:nvPr/>
        </p:nvSpPr>
        <p:spPr>
          <a:xfrm>
            <a:off x="2133600" y="2480836"/>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latin typeface="Calibri"/>
            </a:endParaRPr>
          </a:p>
        </p:txBody>
      </p:sp>
      <p:cxnSp>
        <p:nvCxnSpPr>
          <p:cNvPr id="18" name="Straight Arrow Connector 17"/>
          <p:cNvCxnSpPr/>
          <p:nvPr/>
        </p:nvCxnSpPr>
        <p:spPr>
          <a:xfrm>
            <a:off x="4648200" y="2709436"/>
            <a:ext cx="381000" cy="304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p:nvPr/>
        </p:nvCxnSpPr>
        <p:spPr>
          <a:xfrm>
            <a:off x="5257800" y="3166636"/>
            <a:ext cx="19050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p:nvPr/>
        </p:nvCxnSpPr>
        <p:spPr>
          <a:xfrm>
            <a:off x="8077200" y="3648888"/>
            <a:ext cx="16764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7" name="Oval 26"/>
          <p:cNvSpPr/>
          <p:nvPr/>
        </p:nvSpPr>
        <p:spPr>
          <a:xfrm>
            <a:off x="5080348" y="3065384"/>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latin typeface="Calibri"/>
            </a:endParaRPr>
          </a:p>
        </p:txBody>
      </p:sp>
      <p:cxnSp>
        <p:nvCxnSpPr>
          <p:cNvPr id="42" name="Straight Arrow Connector 41"/>
          <p:cNvCxnSpPr/>
          <p:nvPr/>
        </p:nvCxnSpPr>
        <p:spPr>
          <a:xfrm>
            <a:off x="7468644" y="3267888"/>
            <a:ext cx="381000" cy="304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3" name="Oval 42"/>
          <p:cNvSpPr/>
          <p:nvPr/>
        </p:nvSpPr>
        <p:spPr>
          <a:xfrm>
            <a:off x="7316244" y="3166636"/>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latin typeface="Calibri"/>
            </a:endParaRPr>
          </a:p>
        </p:txBody>
      </p:sp>
      <p:sp>
        <p:nvSpPr>
          <p:cNvPr id="44" name="Oval 43"/>
          <p:cNvSpPr/>
          <p:nvPr/>
        </p:nvSpPr>
        <p:spPr>
          <a:xfrm>
            <a:off x="7924800" y="361131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latin typeface="Calibri"/>
            </a:endParaRPr>
          </a:p>
        </p:txBody>
      </p:sp>
      <p:sp>
        <p:nvSpPr>
          <p:cNvPr id="53" name="TextBox 52"/>
          <p:cNvSpPr txBox="1"/>
          <p:nvPr/>
        </p:nvSpPr>
        <p:spPr>
          <a:xfrm>
            <a:off x="2895600" y="2176036"/>
            <a:ext cx="762000" cy="369332"/>
          </a:xfrm>
          <a:prstGeom prst="rect">
            <a:avLst/>
          </a:prstGeom>
          <a:noFill/>
        </p:spPr>
        <p:txBody>
          <a:bodyPr wrap="square" rtlCol="0">
            <a:spAutoFit/>
          </a:bodyPr>
          <a:lstStyle/>
          <a:p>
            <a:r>
              <a:rPr lang="en-US" b="1" dirty="0">
                <a:solidFill>
                  <a:prstClr val="black"/>
                </a:solidFill>
                <a:latin typeface="Calibri"/>
              </a:rPr>
              <a:t>A (1)</a:t>
            </a:r>
          </a:p>
        </p:txBody>
      </p:sp>
      <p:sp>
        <p:nvSpPr>
          <p:cNvPr id="54" name="TextBox 53"/>
          <p:cNvSpPr txBox="1"/>
          <p:nvPr/>
        </p:nvSpPr>
        <p:spPr>
          <a:xfrm>
            <a:off x="5562600" y="1871236"/>
            <a:ext cx="762000" cy="369332"/>
          </a:xfrm>
          <a:prstGeom prst="rect">
            <a:avLst/>
          </a:prstGeom>
          <a:noFill/>
        </p:spPr>
        <p:txBody>
          <a:bodyPr wrap="square" rtlCol="0">
            <a:spAutoFit/>
          </a:bodyPr>
          <a:lstStyle/>
          <a:p>
            <a:r>
              <a:rPr lang="en-US" b="1" dirty="0">
                <a:solidFill>
                  <a:prstClr val="black"/>
                </a:solidFill>
                <a:latin typeface="Calibri"/>
              </a:rPr>
              <a:t>D (1)</a:t>
            </a:r>
          </a:p>
        </p:txBody>
      </p:sp>
      <p:sp>
        <p:nvSpPr>
          <p:cNvPr id="55" name="TextBox 54"/>
          <p:cNvSpPr txBox="1"/>
          <p:nvPr/>
        </p:nvSpPr>
        <p:spPr>
          <a:xfrm>
            <a:off x="5638800" y="2709436"/>
            <a:ext cx="762000" cy="369332"/>
          </a:xfrm>
          <a:prstGeom prst="rect">
            <a:avLst/>
          </a:prstGeom>
          <a:noFill/>
        </p:spPr>
        <p:txBody>
          <a:bodyPr wrap="square" rtlCol="0">
            <a:spAutoFit/>
          </a:bodyPr>
          <a:lstStyle/>
          <a:p>
            <a:r>
              <a:rPr lang="en-US" b="1" dirty="0">
                <a:solidFill>
                  <a:prstClr val="black"/>
                </a:solidFill>
                <a:latin typeface="Calibri"/>
              </a:rPr>
              <a:t>C (3)</a:t>
            </a:r>
          </a:p>
        </p:txBody>
      </p:sp>
      <p:sp>
        <p:nvSpPr>
          <p:cNvPr id="56" name="TextBox 55"/>
          <p:cNvSpPr txBox="1"/>
          <p:nvPr/>
        </p:nvSpPr>
        <p:spPr>
          <a:xfrm>
            <a:off x="4191000" y="2785636"/>
            <a:ext cx="762000" cy="369332"/>
          </a:xfrm>
          <a:prstGeom prst="rect">
            <a:avLst/>
          </a:prstGeom>
          <a:noFill/>
        </p:spPr>
        <p:txBody>
          <a:bodyPr wrap="square" rtlCol="0">
            <a:spAutoFit/>
          </a:bodyPr>
          <a:lstStyle/>
          <a:p>
            <a:r>
              <a:rPr lang="en-US" b="1" dirty="0">
                <a:solidFill>
                  <a:prstClr val="black"/>
                </a:solidFill>
                <a:latin typeface="Calibri"/>
              </a:rPr>
              <a:t>B (2)</a:t>
            </a:r>
          </a:p>
        </p:txBody>
      </p:sp>
      <p:sp>
        <p:nvSpPr>
          <p:cNvPr id="57" name="TextBox 56"/>
          <p:cNvSpPr txBox="1"/>
          <p:nvPr/>
        </p:nvSpPr>
        <p:spPr>
          <a:xfrm>
            <a:off x="6477000" y="3547636"/>
            <a:ext cx="762000" cy="369332"/>
          </a:xfrm>
          <a:prstGeom prst="rect">
            <a:avLst/>
          </a:prstGeom>
          <a:noFill/>
        </p:spPr>
        <p:txBody>
          <a:bodyPr wrap="square" rtlCol="0">
            <a:spAutoFit/>
          </a:bodyPr>
          <a:lstStyle/>
          <a:p>
            <a:r>
              <a:rPr lang="en-US" b="1" dirty="0">
                <a:solidFill>
                  <a:prstClr val="black"/>
                </a:solidFill>
                <a:latin typeface="Calibri"/>
              </a:rPr>
              <a:t>F (1)</a:t>
            </a:r>
          </a:p>
        </p:txBody>
      </p:sp>
      <p:sp>
        <p:nvSpPr>
          <p:cNvPr id="58" name="TextBox 57"/>
          <p:cNvSpPr txBox="1"/>
          <p:nvPr/>
        </p:nvSpPr>
        <p:spPr>
          <a:xfrm>
            <a:off x="7620000" y="3090436"/>
            <a:ext cx="762000" cy="369332"/>
          </a:xfrm>
          <a:prstGeom prst="rect">
            <a:avLst/>
          </a:prstGeom>
          <a:noFill/>
        </p:spPr>
        <p:txBody>
          <a:bodyPr wrap="square" rtlCol="0">
            <a:spAutoFit/>
          </a:bodyPr>
          <a:lstStyle/>
          <a:p>
            <a:r>
              <a:rPr lang="en-US" b="1" dirty="0">
                <a:solidFill>
                  <a:prstClr val="black"/>
                </a:solidFill>
                <a:latin typeface="Calibri"/>
              </a:rPr>
              <a:t>E (2)</a:t>
            </a:r>
          </a:p>
        </p:txBody>
      </p:sp>
      <p:sp>
        <p:nvSpPr>
          <p:cNvPr id="59" name="TextBox 58"/>
          <p:cNvSpPr txBox="1"/>
          <p:nvPr/>
        </p:nvSpPr>
        <p:spPr>
          <a:xfrm>
            <a:off x="8839200" y="3242836"/>
            <a:ext cx="762000" cy="369332"/>
          </a:xfrm>
          <a:prstGeom prst="rect">
            <a:avLst/>
          </a:prstGeom>
          <a:noFill/>
        </p:spPr>
        <p:txBody>
          <a:bodyPr wrap="square" rtlCol="0">
            <a:spAutoFit/>
          </a:bodyPr>
          <a:lstStyle/>
          <a:p>
            <a:r>
              <a:rPr lang="en-US" b="1" dirty="0">
                <a:solidFill>
                  <a:prstClr val="black"/>
                </a:solidFill>
                <a:latin typeface="Calibri"/>
              </a:rPr>
              <a:t>G (1)</a:t>
            </a:r>
          </a:p>
        </p:txBody>
      </p:sp>
      <p:sp>
        <p:nvSpPr>
          <p:cNvPr id="60" name="Rectangle 59"/>
          <p:cNvSpPr/>
          <p:nvPr/>
        </p:nvSpPr>
        <p:spPr>
          <a:xfrm>
            <a:off x="5029200" y="4572000"/>
            <a:ext cx="2613216" cy="1107996"/>
          </a:xfrm>
          <a:prstGeom prst="rect">
            <a:avLst/>
          </a:prstGeom>
        </p:spPr>
        <p:txBody>
          <a:bodyPr wrap="none">
            <a:spAutoFit/>
          </a:bodyPr>
          <a:lstStyle/>
          <a:p>
            <a:r>
              <a:rPr lang="en-GB" dirty="0">
                <a:solidFill>
                  <a:prstClr val="black"/>
                </a:solidFill>
                <a:latin typeface="Arial" charset="0"/>
                <a:ea typeface="msgothic" charset="0"/>
                <a:cs typeface="msgothic" charset="0"/>
              </a:rPr>
              <a:t>Possible paths:</a:t>
            </a:r>
          </a:p>
          <a:p>
            <a:r>
              <a:rPr lang="en-GB" sz="2400" dirty="0">
                <a:solidFill>
                  <a:prstClr val="black">
                    <a:lumMod val="50000"/>
                    <a:lumOff val="50000"/>
                  </a:prstClr>
                </a:solidFill>
                <a:latin typeface="Arial" charset="0"/>
                <a:ea typeface="msgothic" charset="0"/>
                <a:cs typeface="msgothic" charset="0"/>
              </a:rPr>
              <a:t>ABC</a:t>
            </a:r>
            <a:r>
              <a:rPr lang="en-GB" sz="2400" dirty="0">
                <a:solidFill>
                  <a:prstClr val="black"/>
                </a:solidFill>
                <a:latin typeface="Arial" charset="0"/>
                <a:ea typeface="msgothic" charset="0"/>
                <a:cs typeface="msgothic" charset="0"/>
              </a:rPr>
              <a:t>DBCEF</a:t>
            </a:r>
            <a:r>
              <a:rPr lang="en-GB" sz="2400" dirty="0">
                <a:solidFill>
                  <a:prstClr val="black">
                    <a:lumMod val="50000"/>
                    <a:lumOff val="50000"/>
                  </a:prstClr>
                </a:solidFill>
                <a:latin typeface="Arial" charset="0"/>
                <a:ea typeface="msgothic" charset="0"/>
                <a:cs typeface="msgothic" charset="0"/>
              </a:rPr>
              <a:t>CEG</a:t>
            </a:r>
            <a:r>
              <a:rPr lang="en-GB" sz="2400" dirty="0">
                <a:solidFill>
                  <a:prstClr val="black"/>
                </a:solidFill>
                <a:latin typeface="Arial" charset="0"/>
                <a:ea typeface="msgothic" charset="0"/>
                <a:cs typeface="msgothic" charset="0"/>
              </a:rPr>
              <a:t> </a:t>
            </a:r>
          </a:p>
          <a:p>
            <a:r>
              <a:rPr lang="en-GB" sz="2400" dirty="0">
                <a:solidFill>
                  <a:srgbClr val="C0504D"/>
                </a:solidFill>
                <a:latin typeface="Arial" charset="0"/>
                <a:ea typeface="msgothic" charset="0"/>
                <a:cs typeface="msgothic" charset="0"/>
              </a:rPr>
              <a:t>ABCEF</a:t>
            </a:r>
            <a:r>
              <a:rPr lang="en-GB" sz="2400" dirty="0">
                <a:solidFill>
                  <a:srgbClr val="9BBB59"/>
                </a:solidFill>
                <a:latin typeface="Arial" charset="0"/>
                <a:ea typeface="msgothic" charset="0"/>
                <a:cs typeface="msgothic" charset="0"/>
              </a:rPr>
              <a:t>CDB</a:t>
            </a:r>
            <a:r>
              <a:rPr lang="en-GB" sz="2400" dirty="0">
                <a:solidFill>
                  <a:srgbClr val="F79646"/>
                </a:solidFill>
                <a:latin typeface="Arial" charset="0"/>
                <a:ea typeface="msgothic" charset="0"/>
                <a:cs typeface="msgothic" charset="0"/>
              </a:rPr>
              <a:t>CEG</a:t>
            </a:r>
            <a:endParaRPr lang="en-US" sz="2400" dirty="0">
              <a:solidFill>
                <a:srgbClr val="F79646"/>
              </a:solidFill>
              <a:latin typeface="Arial" charset="0"/>
              <a:ea typeface="msgothic" charset="0"/>
              <a:cs typeface="msgothic" charset="0"/>
            </a:endParaRPr>
          </a:p>
        </p:txBody>
      </p:sp>
      <p:sp>
        <p:nvSpPr>
          <p:cNvPr id="66" name="Title 1"/>
          <p:cNvSpPr>
            <a:spLocks noGrp="1"/>
          </p:cNvSpPr>
          <p:nvPr>
            <p:ph type="title"/>
          </p:nvPr>
        </p:nvSpPr>
        <p:spPr/>
        <p:txBody>
          <a:bodyPr>
            <a:normAutofit/>
          </a:bodyPr>
          <a:lstStyle/>
          <a:p>
            <a:r>
              <a:rPr lang="en-US" dirty="0"/>
              <a:t>Another way to look at de </a:t>
            </a:r>
            <a:r>
              <a:rPr lang="en-US" dirty="0" err="1"/>
              <a:t>bruijn</a:t>
            </a:r>
            <a:r>
              <a:rPr lang="en-US" dirty="0"/>
              <a:t> assembly</a:t>
            </a:r>
          </a:p>
        </p:txBody>
      </p:sp>
      <p:cxnSp>
        <p:nvCxnSpPr>
          <p:cNvPr id="38" name="Straight Arrow Connector 37"/>
          <p:cNvCxnSpPr/>
          <p:nvPr/>
        </p:nvCxnSpPr>
        <p:spPr>
          <a:xfrm>
            <a:off x="2514600" y="2709436"/>
            <a:ext cx="16764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1" name="Straight Arrow Connector 40"/>
          <p:cNvCxnSpPr/>
          <p:nvPr/>
        </p:nvCxnSpPr>
        <p:spPr>
          <a:xfrm>
            <a:off x="4483274" y="2785636"/>
            <a:ext cx="355426" cy="27974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7" name="Straight Arrow Connector 46"/>
          <p:cNvCxnSpPr/>
          <p:nvPr/>
        </p:nvCxnSpPr>
        <p:spPr>
          <a:xfrm>
            <a:off x="5169188" y="3052000"/>
            <a:ext cx="199361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8" name="Straight Arrow Connector 47"/>
          <p:cNvCxnSpPr/>
          <p:nvPr/>
        </p:nvCxnSpPr>
        <p:spPr>
          <a:xfrm>
            <a:off x="7620000" y="3141584"/>
            <a:ext cx="457200" cy="40605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9" name="Straight Arrow Connector 48"/>
          <p:cNvCxnSpPr/>
          <p:nvPr/>
        </p:nvCxnSpPr>
        <p:spPr>
          <a:xfrm flipH="1" flipV="1">
            <a:off x="5410200" y="3293985"/>
            <a:ext cx="2232216" cy="40651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1" name="Straight Arrow Connector 50"/>
          <p:cNvCxnSpPr/>
          <p:nvPr/>
        </p:nvCxnSpPr>
        <p:spPr>
          <a:xfrm>
            <a:off x="5105401" y="2971800"/>
            <a:ext cx="1993613"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61" name="Straight Arrow Connector 60"/>
          <p:cNvCxnSpPr/>
          <p:nvPr/>
        </p:nvCxnSpPr>
        <p:spPr>
          <a:xfrm flipH="1" flipV="1">
            <a:off x="4660988" y="2558624"/>
            <a:ext cx="2197012" cy="303212"/>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62" name="Straight Arrow Connector 61"/>
          <p:cNvCxnSpPr/>
          <p:nvPr/>
        </p:nvCxnSpPr>
        <p:spPr>
          <a:xfrm>
            <a:off x="4343400" y="2861836"/>
            <a:ext cx="469988" cy="35583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64" name="Straight Arrow Connector 63"/>
          <p:cNvCxnSpPr/>
          <p:nvPr/>
        </p:nvCxnSpPr>
        <p:spPr>
          <a:xfrm>
            <a:off x="5081337" y="2867528"/>
            <a:ext cx="1993613"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0" name="Straight Arrow Connector 69"/>
          <p:cNvCxnSpPr/>
          <p:nvPr/>
        </p:nvCxnSpPr>
        <p:spPr>
          <a:xfrm>
            <a:off x="7659144" y="3052000"/>
            <a:ext cx="494256" cy="37550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1" name="Straight Arrow Connector 70"/>
          <p:cNvCxnSpPr/>
          <p:nvPr/>
        </p:nvCxnSpPr>
        <p:spPr>
          <a:xfrm>
            <a:off x="8153400" y="3529764"/>
            <a:ext cx="14478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1" name="Slide Number Placeholder 10"/>
          <p:cNvSpPr>
            <a:spLocks noGrp="1"/>
          </p:cNvSpPr>
          <p:nvPr>
            <p:ph type="sldNum" sz="quarter" idx="12"/>
          </p:nvPr>
        </p:nvSpPr>
        <p:spPr/>
        <p:txBody>
          <a:bodyPr/>
          <a:lstStyle/>
          <a:p>
            <a:fld id="{B6F15528-21DE-4FAA-801E-634DDDAF4B2B}" type="slidenum">
              <a:rPr lang="en-US">
                <a:solidFill>
                  <a:prstClr val="black">
                    <a:tint val="75000"/>
                  </a:prstClr>
                </a:solidFill>
                <a:latin typeface="Calibri"/>
              </a:rPr>
              <a:pPr/>
              <a:t>38</a:t>
            </a:fld>
            <a:endParaRPr lang="en-US">
              <a:solidFill>
                <a:prstClr val="black">
                  <a:tint val="75000"/>
                </a:prstClr>
              </a:solidFill>
              <a:latin typeface="Calibri"/>
            </a:endParaRPr>
          </a:p>
        </p:txBody>
      </p:sp>
    </p:spTree>
    <p:extLst>
      <p:ext uri="{BB962C8B-B14F-4D97-AF65-F5344CB8AC3E}">
        <p14:creationId xmlns:p14="http://schemas.microsoft.com/office/powerpoint/2010/main" val="29246833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50"/>
                                        <p:tgtEl>
                                          <p:spTgt spid="38"/>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250"/>
                                        <p:tgtEl>
                                          <p:spTgt spid="41"/>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250"/>
                                        <p:tgtEl>
                                          <p:spTgt spid="47"/>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250"/>
                                        <p:tgtEl>
                                          <p:spTgt spid="48"/>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250"/>
                                        <p:tgtEl>
                                          <p:spTgt spid="49"/>
                                        </p:tgtEl>
                                      </p:cBhvr>
                                    </p:animEffect>
                                  </p:childTnLst>
                                </p:cTn>
                              </p:par>
                            </p:childTnLst>
                          </p:cTn>
                        </p:par>
                        <p:par>
                          <p:cTn id="24" fill="hold">
                            <p:stCondLst>
                              <p:cond delay="1250"/>
                            </p:stCondLst>
                            <p:childTnLst>
                              <p:par>
                                <p:cTn id="25" presetID="10" presetClass="entr" presetSubtype="0" fill="hold" nodeType="afterEffect">
                                  <p:stCondLst>
                                    <p:cond delay="50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250"/>
                                        <p:tgtEl>
                                          <p:spTgt spid="51"/>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250"/>
                                        <p:tgtEl>
                                          <p:spTgt spid="61"/>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fade">
                                      <p:cBhvr>
                                        <p:cTn id="35" dur="250"/>
                                        <p:tgtEl>
                                          <p:spTgt spid="62"/>
                                        </p:tgtEl>
                                      </p:cBhvr>
                                    </p:animEffect>
                                  </p:childTnLst>
                                </p:cTn>
                              </p:par>
                            </p:childTnLst>
                          </p:cTn>
                        </p:par>
                        <p:par>
                          <p:cTn id="36" fill="hold">
                            <p:stCondLst>
                              <p:cond delay="2500"/>
                            </p:stCondLst>
                            <p:childTnLst>
                              <p:par>
                                <p:cTn id="37" presetID="10" presetClass="entr" presetSubtype="0" fill="hold" nodeType="afterEffect">
                                  <p:stCondLst>
                                    <p:cond delay="500"/>
                                  </p:stCondLst>
                                  <p:childTnLst>
                                    <p:set>
                                      <p:cBhvr>
                                        <p:cTn id="38" dur="1" fill="hold">
                                          <p:stCondLst>
                                            <p:cond delay="0"/>
                                          </p:stCondLst>
                                        </p:cTn>
                                        <p:tgtEl>
                                          <p:spTgt spid="64"/>
                                        </p:tgtEl>
                                        <p:attrNameLst>
                                          <p:attrName>style.visibility</p:attrName>
                                        </p:attrNameLst>
                                      </p:cBhvr>
                                      <p:to>
                                        <p:strVal val="visible"/>
                                      </p:to>
                                    </p:set>
                                    <p:animEffect transition="in" filter="fade">
                                      <p:cBhvr>
                                        <p:cTn id="39" dur="250"/>
                                        <p:tgtEl>
                                          <p:spTgt spid="64"/>
                                        </p:tgtEl>
                                      </p:cBhvr>
                                    </p:animEffect>
                                  </p:childTnLst>
                                </p:cTn>
                              </p:par>
                            </p:childTnLst>
                          </p:cTn>
                        </p:par>
                        <p:par>
                          <p:cTn id="40" fill="hold">
                            <p:stCondLst>
                              <p:cond delay="3250"/>
                            </p:stCondLst>
                            <p:childTnLst>
                              <p:par>
                                <p:cTn id="41" presetID="10" presetClass="entr" presetSubtype="0" fill="hold" nodeType="after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fade">
                                      <p:cBhvr>
                                        <p:cTn id="43" dur="250"/>
                                        <p:tgtEl>
                                          <p:spTgt spid="70"/>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25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4038600" y="4431268"/>
            <a:ext cx="6172200" cy="762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solidFill>
                  <a:prstClr val="black"/>
                </a:solidFill>
                <a:latin typeface="Calibri"/>
              </a:rPr>
              <a:t>NNNNNNNNNN</a:t>
            </a:r>
          </a:p>
        </p:txBody>
      </p:sp>
      <p:sp>
        <p:nvSpPr>
          <p:cNvPr id="48" name="Rectangle 47"/>
          <p:cNvSpPr/>
          <p:nvPr/>
        </p:nvSpPr>
        <p:spPr>
          <a:xfrm>
            <a:off x="4038600" y="4431268"/>
            <a:ext cx="2286000" cy="762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latin typeface="Calibri"/>
            </a:endParaRPr>
          </a:p>
        </p:txBody>
      </p:sp>
      <p:sp>
        <p:nvSpPr>
          <p:cNvPr id="49" name="Rectangle 48"/>
          <p:cNvSpPr/>
          <p:nvPr/>
        </p:nvSpPr>
        <p:spPr>
          <a:xfrm>
            <a:off x="7924800" y="4431268"/>
            <a:ext cx="2286000" cy="762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solidFill>
                <a:prstClr val="white"/>
              </a:solidFill>
              <a:latin typeface="Calibri"/>
            </a:endParaRPr>
          </a:p>
        </p:txBody>
      </p:sp>
      <p:sp>
        <p:nvSpPr>
          <p:cNvPr id="2" name="Title 1"/>
          <p:cNvSpPr>
            <a:spLocks noGrp="1"/>
          </p:cNvSpPr>
          <p:nvPr>
            <p:ph type="title"/>
          </p:nvPr>
        </p:nvSpPr>
        <p:spPr/>
        <p:txBody>
          <a:bodyPr/>
          <a:lstStyle/>
          <a:p>
            <a:r>
              <a:rPr lang="en-US" dirty="0"/>
              <a:t>Recap of assembly</a:t>
            </a:r>
          </a:p>
        </p:txBody>
      </p:sp>
      <p:sp>
        <p:nvSpPr>
          <p:cNvPr id="51" name="Rectangle 50"/>
          <p:cNvSpPr/>
          <p:nvPr/>
        </p:nvSpPr>
        <p:spPr>
          <a:xfrm>
            <a:off x="4038600" y="4050268"/>
            <a:ext cx="2286000" cy="76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prstClr val="white"/>
              </a:solidFill>
              <a:latin typeface="Calibri"/>
            </a:endParaRPr>
          </a:p>
        </p:txBody>
      </p:sp>
      <p:sp>
        <p:nvSpPr>
          <p:cNvPr id="52" name="Rectangle 51"/>
          <p:cNvSpPr/>
          <p:nvPr/>
        </p:nvSpPr>
        <p:spPr>
          <a:xfrm>
            <a:off x="7924800" y="4050268"/>
            <a:ext cx="2286000" cy="762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prstClr val="white"/>
              </a:solidFill>
              <a:latin typeface="Calibri"/>
            </a:endParaRPr>
          </a:p>
        </p:txBody>
      </p:sp>
      <p:sp>
        <p:nvSpPr>
          <p:cNvPr id="54" name="Rectangle 53"/>
          <p:cNvSpPr/>
          <p:nvPr/>
        </p:nvSpPr>
        <p:spPr>
          <a:xfrm>
            <a:off x="5334000" y="3854224"/>
            <a:ext cx="182880" cy="45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57" name="Rectangle 56"/>
          <p:cNvSpPr/>
          <p:nvPr/>
        </p:nvSpPr>
        <p:spPr>
          <a:xfrm>
            <a:off x="7970520" y="3865772"/>
            <a:ext cx="182880" cy="45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1" name="Right Brace 60"/>
          <p:cNvSpPr/>
          <p:nvPr/>
        </p:nvSpPr>
        <p:spPr>
          <a:xfrm rot="16200000">
            <a:off x="6630438" y="2298706"/>
            <a:ext cx="226524" cy="2667000"/>
          </a:xfrm>
          <a:prstGeom prst="rightBrace">
            <a:avLst>
              <a:gd name="adj1" fmla="val 7702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sp>
        <p:nvSpPr>
          <p:cNvPr id="59" name="Rectangle 58"/>
          <p:cNvSpPr/>
          <p:nvPr/>
        </p:nvSpPr>
        <p:spPr>
          <a:xfrm>
            <a:off x="5836920" y="3364468"/>
            <a:ext cx="182880" cy="45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0" name="Rectangle 59"/>
          <p:cNvSpPr/>
          <p:nvPr/>
        </p:nvSpPr>
        <p:spPr>
          <a:xfrm>
            <a:off x="8732520" y="3364468"/>
            <a:ext cx="182880" cy="457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2" name="Right Brace 61"/>
          <p:cNvSpPr/>
          <p:nvPr/>
        </p:nvSpPr>
        <p:spPr>
          <a:xfrm rot="16200000">
            <a:off x="7239000" y="1764268"/>
            <a:ext cx="228600" cy="2819400"/>
          </a:xfrm>
          <a:prstGeom prst="rightBrace">
            <a:avLst>
              <a:gd name="adj1" fmla="val 77020"/>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sp>
        <p:nvSpPr>
          <p:cNvPr id="75" name="TextBox 74"/>
          <p:cNvSpPr txBox="1"/>
          <p:nvPr/>
        </p:nvSpPr>
        <p:spPr>
          <a:xfrm>
            <a:off x="1905000" y="4355068"/>
            <a:ext cx="1371600" cy="369332"/>
          </a:xfrm>
          <a:prstGeom prst="rect">
            <a:avLst/>
          </a:prstGeom>
          <a:noFill/>
        </p:spPr>
        <p:txBody>
          <a:bodyPr wrap="square" rtlCol="0">
            <a:spAutoFit/>
          </a:bodyPr>
          <a:lstStyle/>
          <a:p>
            <a:r>
              <a:rPr lang="en-US" dirty="0">
                <a:solidFill>
                  <a:prstClr val="black"/>
                </a:solidFill>
                <a:latin typeface="Calibri"/>
              </a:rPr>
              <a:t>Scaffold</a:t>
            </a:r>
          </a:p>
        </p:txBody>
      </p:sp>
      <p:sp>
        <p:nvSpPr>
          <p:cNvPr id="76" name="TextBox 75"/>
          <p:cNvSpPr txBox="1"/>
          <p:nvPr/>
        </p:nvSpPr>
        <p:spPr>
          <a:xfrm>
            <a:off x="1905000" y="3897868"/>
            <a:ext cx="1371600" cy="369332"/>
          </a:xfrm>
          <a:prstGeom prst="rect">
            <a:avLst/>
          </a:prstGeom>
          <a:noFill/>
        </p:spPr>
        <p:txBody>
          <a:bodyPr wrap="square" rtlCol="0">
            <a:spAutoFit/>
          </a:bodyPr>
          <a:lstStyle/>
          <a:p>
            <a:r>
              <a:rPr lang="en-US" dirty="0" err="1">
                <a:solidFill>
                  <a:prstClr val="black"/>
                </a:solidFill>
                <a:latin typeface="Calibri"/>
              </a:rPr>
              <a:t>contigs</a:t>
            </a:r>
            <a:endParaRPr lang="en-US" dirty="0">
              <a:solidFill>
                <a:prstClr val="black"/>
              </a:solidFill>
              <a:latin typeface="Calibri"/>
            </a:endParaRPr>
          </a:p>
        </p:txBody>
      </p:sp>
      <p:sp>
        <p:nvSpPr>
          <p:cNvPr id="77" name="TextBox 76"/>
          <p:cNvSpPr txBox="1"/>
          <p:nvPr/>
        </p:nvSpPr>
        <p:spPr>
          <a:xfrm>
            <a:off x="1905000" y="3288268"/>
            <a:ext cx="2209800" cy="369332"/>
          </a:xfrm>
          <a:prstGeom prst="rect">
            <a:avLst/>
          </a:prstGeom>
          <a:noFill/>
        </p:spPr>
        <p:txBody>
          <a:bodyPr wrap="square" rtlCol="0">
            <a:spAutoFit/>
          </a:bodyPr>
          <a:lstStyle/>
          <a:p>
            <a:r>
              <a:rPr lang="en-US" dirty="0">
                <a:solidFill>
                  <a:prstClr val="black"/>
                </a:solidFill>
                <a:latin typeface="Calibri"/>
              </a:rPr>
              <a:t>Paired end reads</a:t>
            </a:r>
          </a:p>
        </p:txBody>
      </p:sp>
      <p:sp>
        <p:nvSpPr>
          <p:cNvPr id="78" name="Rectangle 77"/>
          <p:cNvSpPr/>
          <p:nvPr/>
        </p:nvSpPr>
        <p:spPr>
          <a:xfrm>
            <a:off x="4038600" y="2133600"/>
            <a:ext cx="457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79" name="Rectangle 78"/>
          <p:cNvSpPr/>
          <p:nvPr/>
        </p:nvSpPr>
        <p:spPr>
          <a:xfrm>
            <a:off x="4191000" y="2286000"/>
            <a:ext cx="457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0" name="Rectangle 79"/>
          <p:cNvSpPr/>
          <p:nvPr/>
        </p:nvSpPr>
        <p:spPr>
          <a:xfrm>
            <a:off x="4343400" y="2438400"/>
            <a:ext cx="457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1" name="Rectangle 80"/>
          <p:cNvSpPr/>
          <p:nvPr/>
        </p:nvSpPr>
        <p:spPr>
          <a:xfrm>
            <a:off x="4495800" y="2590800"/>
            <a:ext cx="457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2" name="Rectangle 81"/>
          <p:cNvSpPr/>
          <p:nvPr/>
        </p:nvSpPr>
        <p:spPr>
          <a:xfrm>
            <a:off x="4648200" y="2743200"/>
            <a:ext cx="457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3" name="Rectangle 82"/>
          <p:cNvSpPr/>
          <p:nvPr/>
        </p:nvSpPr>
        <p:spPr>
          <a:xfrm>
            <a:off x="4800600" y="2133600"/>
            <a:ext cx="457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4" name="Rectangle 83"/>
          <p:cNvSpPr/>
          <p:nvPr/>
        </p:nvSpPr>
        <p:spPr>
          <a:xfrm>
            <a:off x="4953000" y="2286000"/>
            <a:ext cx="457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5" name="Rectangle 84"/>
          <p:cNvSpPr/>
          <p:nvPr/>
        </p:nvSpPr>
        <p:spPr>
          <a:xfrm>
            <a:off x="5105400" y="2438400"/>
            <a:ext cx="457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6" name="Rectangle 85"/>
          <p:cNvSpPr/>
          <p:nvPr/>
        </p:nvSpPr>
        <p:spPr>
          <a:xfrm>
            <a:off x="5257800" y="2590800"/>
            <a:ext cx="457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7" name="Rectangle 86"/>
          <p:cNvSpPr/>
          <p:nvPr/>
        </p:nvSpPr>
        <p:spPr>
          <a:xfrm>
            <a:off x="5410200" y="2743200"/>
            <a:ext cx="457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8" name="Rectangle 87"/>
          <p:cNvSpPr/>
          <p:nvPr/>
        </p:nvSpPr>
        <p:spPr>
          <a:xfrm>
            <a:off x="5562600" y="2133600"/>
            <a:ext cx="457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89" name="Rectangle 88"/>
          <p:cNvSpPr/>
          <p:nvPr/>
        </p:nvSpPr>
        <p:spPr>
          <a:xfrm>
            <a:off x="5715000" y="2286000"/>
            <a:ext cx="457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0" name="Rectangle 89"/>
          <p:cNvSpPr/>
          <p:nvPr/>
        </p:nvSpPr>
        <p:spPr>
          <a:xfrm>
            <a:off x="7924800" y="2133600"/>
            <a:ext cx="457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1" name="Rectangle 90"/>
          <p:cNvSpPr/>
          <p:nvPr/>
        </p:nvSpPr>
        <p:spPr>
          <a:xfrm>
            <a:off x="8077200" y="2286000"/>
            <a:ext cx="457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2" name="Rectangle 91"/>
          <p:cNvSpPr/>
          <p:nvPr/>
        </p:nvSpPr>
        <p:spPr>
          <a:xfrm>
            <a:off x="8229600" y="2438400"/>
            <a:ext cx="457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3" name="Rectangle 92"/>
          <p:cNvSpPr/>
          <p:nvPr/>
        </p:nvSpPr>
        <p:spPr>
          <a:xfrm>
            <a:off x="8382000" y="2590800"/>
            <a:ext cx="457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4" name="Rectangle 93"/>
          <p:cNvSpPr/>
          <p:nvPr/>
        </p:nvSpPr>
        <p:spPr>
          <a:xfrm>
            <a:off x="8534400" y="2743200"/>
            <a:ext cx="457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5" name="Rectangle 94"/>
          <p:cNvSpPr/>
          <p:nvPr/>
        </p:nvSpPr>
        <p:spPr>
          <a:xfrm>
            <a:off x="8686800" y="2133600"/>
            <a:ext cx="457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8" name="Rectangle 97"/>
          <p:cNvSpPr/>
          <p:nvPr/>
        </p:nvSpPr>
        <p:spPr>
          <a:xfrm>
            <a:off x="8839200" y="2286000"/>
            <a:ext cx="457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99" name="Rectangle 98"/>
          <p:cNvSpPr/>
          <p:nvPr/>
        </p:nvSpPr>
        <p:spPr>
          <a:xfrm>
            <a:off x="8991600" y="2438400"/>
            <a:ext cx="457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0" name="Rectangle 99"/>
          <p:cNvSpPr/>
          <p:nvPr/>
        </p:nvSpPr>
        <p:spPr>
          <a:xfrm>
            <a:off x="9144000" y="2590800"/>
            <a:ext cx="457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1" name="Rectangle 100"/>
          <p:cNvSpPr/>
          <p:nvPr/>
        </p:nvSpPr>
        <p:spPr>
          <a:xfrm>
            <a:off x="9296400" y="2743200"/>
            <a:ext cx="457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2" name="Rectangle 101"/>
          <p:cNvSpPr/>
          <p:nvPr/>
        </p:nvSpPr>
        <p:spPr>
          <a:xfrm>
            <a:off x="9448800" y="2133600"/>
            <a:ext cx="457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3" name="Rectangle 102"/>
          <p:cNvSpPr/>
          <p:nvPr/>
        </p:nvSpPr>
        <p:spPr>
          <a:xfrm>
            <a:off x="9601200" y="2286000"/>
            <a:ext cx="457200" cy="76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104" name="TextBox 103"/>
          <p:cNvSpPr txBox="1"/>
          <p:nvPr/>
        </p:nvSpPr>
        <p:spPr>
          <a:xfrm>
            <a:off x="1905000" y="2133600"/>
            <a:ext cx="2209800" cy="369332"/>
          </a:xfrm>
          <a:prstGeom prst="rect">
            <a:avLst/>
          </a:prstGeom>
          <a:noFill/>
        </p:spPr>
        <p:txBody>
          <a:bodyPr wrap="square" rtlCol="0">
            <a:spAutoFit/>
          </a:bodyPr>
          <a:lstStyle/>
          <a:p>
            <a:r>
              <a:rPr lang="en-US" dirty="0">
                <a:solidFill>
                  <a:prstClr val="black"/>
                </a:solidFill>
                <a:latin typeface="Calibri"/>
              </a:rPr>
              <a:t>reads</a:t>
            </a:r>
          </a:p>
        </p:txBody>
      </p:sp>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4600" y="5257801"/>
            <a:ext cx="1082675" cy="1082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a:solidFill>
                  <a:prstClr val="black">
                    <a:tint val="75000"/>
                  </a:prstClr>
                </a:solidFill>
                <a:latin typeface="Calibri"/>
              </a:rPr>
              <a:pPr/>
              <a:t>39</a:t>
            </a:fld>
            <a:endParaRPr lang="en-US">
              <a:solidFill>
                <a:prstClr val="black">
                  <a:tint val="75000"/>
                </a:prstClr>
              </a:solidFill>
              <a:latin typeface="Calibri"/>
            </a:endParaRPr>
          </a:p>
        </p:txBody>
      </p:sp>
    </p:spTree>
    <p:extLst>
      <p:ext uri="{BB962C8B-B14F-4D97-AF65-F5344CB8AC3E}">
        <p14:creationId xmlns:p14="http://schemas.microsoft.com/office/powerpoint/2010/main" val="2038046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BF254A0-9B64-487B-99F6-465DA056EBE5}"/>
              </a:ext>
            </a:extLst>
          </p:cNvPr>
          <p:cNvSpPr>
            <a:spLocks noGrp="1"/>
          </p:cNvSpPr>
          <p:nvPr>
            <p:ph type="title"/>
          </p:nvPr>
        </p:nvSpPr>
        <p:spPr/>
        <p:txBody>
          <a:bodyPr/>
          <a:lstStyle/>
          <a:p>
            <a:r>
              <a:rPr lang="en-US" dirty="0"/>
              <a:t>Sanger sequencing</a:t>
            </a:r>
          </a:p>
        </p:txBody>
      </p:sp>
      <p:sp>
        <p:nvSpPr>
          <p:cNvPr id="10" name="Content Placeholder 9">
            <a:extLst>
              <a:ext uri="{FF2B5EF4-FFF2-40B4-BE49-F238E27FC236}">
                <a16:creationId xmlns:a16="http://schemas.microsoft.com/office/drawing/2014/main" id="{46A70E8B-9879-4DA3-B0FF-2F096350D557}"/>
              </a:ext>
            </a:extLst>
          </p:cNvPr>
          <p:cNvSpPr>
            <a:spLocks noGrp="1"/>
          </p:cNvSpPr>
          <p:nvPr>
            <p:ph sz="half" idx="2"/>
          </p:nvPr>
        </p:nvSpPr>
        <p:spPr/>
        <p:txBody>
          <a:bodyPr>
            <a:normAutofit fontScale="92500" lnSpcReduction="20000"/>
          </a:bodyPr>
          <a:lstStyle/>
          <a:p>
            <a:r>
              <a:rPr lang="en-US" dirty="0"/>
              <a:t>Sequencing by terminator nucleotides (</a:t>
            </a:r>
            <a:r>
              <a:rPr lang="en-US" dirty="0" err="1"/>
              <a:t>ddNTPs</a:t>
            </a:r>
            <a:r>
              <a:rPr lang="en-US" dirty="0"/>
              <a:t>)</a:t>
            </a:r>
          </a:p>
          <a:p>
            <a:r>
              <a:rPr lang="en-US" dirty="0"/>
              <a:t>Initiated with primers</a:t>
            </a:r>
          </a:p>
          <a:p>
            <a:r>
              <a:rPr lang="en-US" dirty="0"/>
              <a:t>Common software:</a:t>
            </a:r>
          </a:p>
          <a:p>
            <a:pPr lvl="1"/>
            <a:r>
              <a:rPr lang="en-US" dirty="0"/>
              <a:t>Base calling: </a:t>
            </a:r>
            <a:r>
              <a:rPr lang="en-US" dirty="0" err="1"/>
              <a:t>Phred</a:t>
            </a:r>
            <a:endParaRPr lang="en-US" dirty="0"/>
          </a:p>
          <a:p>
            <a:pPr lvl="1"/>
            <a:r>
              <a:rPr lang="en-US" dirty="0"/>
              <a:t>Assembly: </a:t>
            </a:r>
            <a:r>
              <a:rPr lang="en-US" dirty="0" err="1"/>
              <a:t>phrap</a:t>
            </a:r>
            <a:r>
              <a:rPr lang="en-US" dirty="0"/>
              <a:t>, cap3, and others</a:t>
            </a:r>
          </a:p>
          <a:p>
            <a:r>
              <a:rPr lang="en-US" dirty="0"/>
              <a:t>Upsides</a:t>
            </a:r>
          </a:p>
          <a:p>
            <a:pPr lvl="1"/>
            <a:r>
              <a:rPr lang="en-US" dirty="0"/>
              <a:t>Targeted sequencing</a:t>
            </a:r>
          </a:p>
          <a:p>
            <a:pPr lvl="1"/>
            <a:r>
              <a:rPr lang="en-US" dirty="0"/>
              <a:t>Long reads: 700bp+, sometimes 1kb+</a:t>
            </a:r>
          </a:p>
          <a:p>
            <a:r>
              <a:rPr lang="en-US" dirty="0"/>
              <a:t>Downsides</a:t>
            </a:r>
          </a:p>
          <a:p>
            <a:pPr lvl="1"/>
            <a:r>
              <a:rPr lang="en-US" dirty="0"/>
              <a:t>Low throughput</a:t>
            </a:r>
          </a:p>
          <a:p>
            <a:pPr lvl="1"/>
            <a:r>
              <a:rPr lang="en-US" dirty="0"/>
              <a:t>Lots of hands on time</a:t>
            </a:r>
          </a:p>
        </p:txBody>
      </p:sp>
      <p:pic>
        <p:nvPicPr>
          <p:cNvPr id="14" name="Picture 4">
            <a:extLst>
              <a:ext uri="{FF2B5EF4-FFF2-40B4-BE49-F238E27FC236}">
                <a16:creationId xmlns:a16="http://schemas.microsoft.com/office/drawing/2014/main" id="{E9B24BCB-1EB1-49B3-B7CD-22EDAB9A45BB}"/>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18060" y="2150533"/>
            <a:ext cx="5234169" cy="321733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3F8A3F2-3F2B-A275-2565-023AA2A1E7A9}"/>
              </a:ext>
            </a:extLst>
          </p:cNvPr>
          <p:cNvSpPr txBox="1"/>
          <p:nvPr/>
        </p:nvSpPr>
        <p:spPr>
          <a:xfrm>
            <a:off x="649353" y="6267476"/>
            <a:ext cx="7195931" cy="369332"/>
          </a:xfrm>
          <a:prstGeom prst="rect">
            <a:avLst/>
          </a:prstGeom>
          <a:noFill/>
        </p:spPr>
        <p:txBody>
          <a:bodyPr wrap="square">
            <a:spAutoFit/>
          </a:bodyPr>
          <a:lstStyle/>
          <a:p>
            <a:r>
              <a:rPr lang="en-US" dirty="0"/>
              <a:t>https://linsalrob.github.io/ComputationalGenomicsManual/Sequencing/ </a:t>
            </a:r>
          </a:p>
        </p:txBody>
      </p:sp>
      <p:pic>
        <p:nvPicPr>
          <p:cNvPr id="4" name="Picture 3" descr="Logo&#10;&#10;Description automatically generated">
            <a:extLst>
              <a:ext uri="{FF2B5EF4-FFF2-40B4-BE49-F238E27FC236}">
                <a16:creationId xmlns:a16="http://schemas.microsoft.com/office/drawing/2014/main" id="{2E6098B6-2319-6A99-0941-53DF8F36C33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47651" y="6176963"/>
            <a:ext cx="540818" cy="540818"/>
          </a:xfrm>
          <a:prstGeom prst="rect">
            <a:avLst/>
          </a:prstGeom>
        </p:spPr>
      </p:pic>
    </p:spTree>
    <p:extLst>
      <p:ext uri="{BB962C8B-B14F-4D97-AF65-F5344CB8AC3E}">
        <p14:creationId xmlns:p14="http://schemas.microsoft.com/office/powerpoint/2010/main" val="6163067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One problem: randomly low coverage</a:t>
            </a:r>
            <a:br>
              <a:rPr lang="en-US" dirty="0"/>
            </a:br>
            <a:r>
              <a:rPr lang="en-US" dirty="0"/>
              <a:t>(Lander-Waterman)</a:t>
            </a:r>
          </a:p>
        </p:txBody>
      </p:sp>
      <p:sp>
        <p:nvSpPr>
          <p:cNvPr id="3" name="Content Placeholder 2"/>
          <p:cNvSpPr>
            <a:spLocks noGrp="1"/>
          </p:cNvSpPr>
          <p:nvPr>
            <p:ph sz="half" idx="1"/>
          </p:nvPr>
        </p:nvSpPr>
        <p:spPr/>
        <p:txBody>
          <a:bodyPr>
            <a:normAutofit lnSpcReduction="10000"/>
          </a:bodyPr>
          <a:lstStyle/>
          <a:p>
            <a:r>
              <a:rPr lang="en-US" dirty="0"/>
              <a:t>Assuming random distribution of reads and ignoring repeat resolution issues,</a:t>
            </a:r>
          </a:p>
          <a:p>
            <a:r>
              <a:rPr lang="en-US" b="1" dirty="0"/>
              <a:t>G</a:t>
            </a:r>
            <a:r>
              <a:rPr lang="en-US" dirty="0"/>
              <a:t>= genome length</a:t>
            </a:r>
          </a:p>
          <a:p>
            <a:r>
              <a:rPr lang="en-US" b="1" dirty="0"/>
              <a:t>L</a:t>
            </a:r>
            <a:r>
              <a:rPr lang="en-US" dirty="0"/>
              <a:t> = length of a single read</a:t>
            </a:r>
          </a:p>
          <a:p>
            <a:r>
              <a:rPr lang="en-US" b="1" dirty="0"/>
              <a:t>N</a:t>
            </a:r>
            <a:r>
              <a:rPr lang="en-US" dirty="0"/>
              <a:t>= number of reads sequenced</a:t>
            </a:r>
          </a:p>
          <a:p>
            <a:r>
              <a:rPr lang="en-US" b="1" dirty="0"/>
              <a:t>T</a:t>
            </a:r>
            <a:r>
              <a:rPr lang="en-US" dirty="0"/>
              <a:t>= minimum overlap to align the reads together</a:t>
            </a:r>
          </a:p>
          <a:p>
            <a:r>
              <a:rPr lang="en-US" dirty="0"/>
              <a:t>Then overall coverage is </a:t>
            </a:r>
            <a:br>
              <a:rPr lang="en-US" dirty="0"/>
            </a:br>
            <a:r>
              <a:rPr lang="en-US" b="1" dirty="0"/>
              <a:t>C = LN/G</a:t>
            </a:r>
          </a:p>
        </p:txBody>
      </p:sp>
      <p:sp>
        <p:nvSpPr>
          <p:cNvPr id="5" name="Content Placeholder 4"/>
          <p:cNvSpPr>
            <a:spLocks noGrp="1"/>
          </p:cNvSpPr>
          <p:nvPr>
            <p:ph sz="half" idx="2"/>
          </p:nvPr>
        </p:nvSpPr>
        <p:spPr>
          <a:xfrm>
            <a:off x="6172200" y="1600201"/>
            <a:ext cx="4038600" cy="3581399"/>
          </a:xfrm>
        </p:spPr>
        <p:txBody>
          <a:bodyPr>
            <a:normAutofit lnSpcReduction="10000"/>
          </a:bodyPr>
          <a:lstStyle/>
          <a:p>
            <a:r>
              <a:rPr lang="en-US" dirty="0"/>
              <a:t>Coverage for any given base obeys the Poisson distribution:</a:t>
            </a:r>
          </a:p>
          <a:p>
            <a:endParaRPr lang="en-US" dirty="0"/>
          </a:p>
          <a:p>
            <a:endParaRPr lang="en-US" dirty="0"/>
          </a:p>
          <a:p>
            <a:r>
              <a:rPr lang="en-US" dirty="0"/>
              <a:t>The number of </a:t>
            </a:r>
            <a:r>
              <a:rPr lang="en-US" b="1" dirty="0"/>
              <a:t>gaps(bases with 0 coverage) is:</a:t>
            </a:r>
          </a:p>
          <a:p>
            <a:endParaRPr lang="en-US" b="1" dirty="0"/>
          </a:p>
          <a:p>
            <a:endParaRPr lang="en-US" dirty="0"/>
          </a:p>
          <a:p>
            <a:endParaRPr lang="en-US" dirty="0"/>
          </a:p>
        </p:txBody>
      </p:sp>
      <p:sp>
        <p:nvSpPr>
          <p:cNvPr id="4" name="Text Placeholder 3"/>
          <p:cNvSpPr>
            <a:spLocks noGrp="1"/>
          </p:cNvSpPr>
          <p:nvPr>
            <p:ph type="body" sz="quarter" idx="10"/>
          </p:nvPr>
        </p:nvSpPr>
        <p:spPr>
          <a:xfrm>
            <a:off x="1981200" y="6356351"/>
            <a:ext cx="8458200" cy="365125"/>
          </a:xfrm>
        </p:spPr>
        <p:txBody>
          <a:bodyPr/>
          <a:lstStyle/>
          <a:p>
            <a:r>
              <a:rPr lang="en-US" dirty="0"/>
              <a:t>A good Lander-Waterman reference: http://www.math.ucsd.edu/~gptesler/186/shotgun_08-handout.pdf</a:t>
            </a:r>
          </a:p>
          <a:p>
            <a:r>
              <a:rPr lang="en-US" dirty="0"/>
              <a:t>Lander and Waterman (1988). Genomic Mapping by Fingerprinting random clones: a mathematical analysis.  </a:t>
            </a:r>
            <a:r>
              <a:rPr lang="en-US" i="1" dirty="0"/>
              <a:t>Genomics</a:t>
            </a:r>
            <a:r>
              <a:rPr lang="en-US" dirty="0"/>
              <a:t> </a:t>
            </a:r>
            <a:r>
              <a:rPr lang="en-US" b="1" dirty="0"/>
              <a:t>2</a:t>
            </a:r>
            <a:r>
              <a:rPr lang="en-US" dirty="0"/>
              <a:t> pp. 231-239</a:t>
            </a:r>
          </a:p>
          <a:p>
            <a:r>
              <a:rPr lang="en-US" dirty="0"/>
              <a:t>http://www.cmb.usc.edu/papers/msw_papers/msw-081.pdf</a:t>
            </a:r>
          </a:p>
        </p:txBody>
      </p:sp>
      <p:pic>
        <p:nvPicPr>
          <p:cNvPr id="56322" name="Picture 2"/>
          <p:cNvPicPr>
            <a:picLocks noChangeAspect="1" noChangeArrowheads="1"/>
          </p:cNvPicPr>
          <p:nvPr/>
        </p:nvPicPr>
        <p:blipFill>
          <a:blip r:embed="rId3" cstate="print"/>
          <a:srcRect/>
          <a:stretch>
            <a:fillRect/>
          </a:stretch>
        </p:blipFill>
        <p:spPr bwMode="auto">
          <a:xfrm>
            <a:off x="7315200" y="2771776"/>
            <a:ext cx="2705100" cy="1038225"/>
          </a:xfrm>
          <a:prstGeom prst="rect">
            <a:avLst/>
          </a:prstGeom>
          <a:noFill/>
          <a:ln w="9525">
            <a:noFill/>
            <a:miter lim="800000"/>
            <a:headEnd/>
            <a:tailEnd/>
          </a:ln>
        </p:spPr>
      </p:pic>
      <p:pic>
        <p:nvPicPr>
          <p:cNvPr id="56324" name="Picture 4"/>
          <p:cNvPicPr>
            <a:picLocks noChangeAspect="1" noChangeArrowheads="1"/>
          </p:cNvPicPr>
          <p:nvPr/>
        </p:nvPicPr>
        <p:blipFill>
          <a:blip r:embed="rId4" cstate="print"/>
          <a:srcRect/>
          <a:stretch>
            <a:fillRect/>
          </a:stretch>
        </p:blipFill>
        <p:spPr bwMode="auto">
          <a:xfrm>
            <a:off x="7391401" y="4953001"/>
            <a:ext cx="2867025" cy="1209675"/>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11241156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srcRect l="2301" t="1571"/>
          <a:stretch>
            <a:fillRect/>
          </a:stretch>
        </p:blipFill>
        <p:spPr bwMode="auto">
          <a:xfrm>
            <a:off x="5169187" y="3217666"/>
            <a:ext cx="2707988" cy="965666"/>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t="4607"/>
          <a:stretch>
            <a:fillRect/>
          </a:stretch>
        </p:blipFill>
        <p:spPr bwMode="auto">
          <a:xfrm>
            <a:off x="4572001" y="2290854"/>
            <a:ext cx="2771775" cy="799583"/>
          </a:xfrm>
          <a:prstGeom prst="rect">
            <a:avLst/>
          </a:prstGeom>
          <a:noFill/>
          <a:ln w="9525">
            <a:noFill/>
            <a:miter lim="800000"/>
            <a:headEnd/>
            <a:tailEnd/>
          </a:ln>
        </p:spPr>
      </p:pic>
      <p:sp>
        <p:nvSpPr>
          <p:cNvPr id="3073" name="Text Box 1"/>
          <p:cNvSpPr txBox="1">
            <a:spLocks noChangeArrowheads="1"/>
          </p:cNvSpPr>
          <p:nvPr/>
        </p:nvSpPr>
        <p:spPr bwMode="auto">
          <a:xfrm>
            <a:off x="1828800" y="4157236"/>
            <a:ext cx="8493120" cy="414764"/>
          </a:xfrm>
          <a:prstGeom prst="rect">
            <a:avLst/>
          </a:prstGeom>
          <a:noFill/>
          <a:ln w="9525">
            <a:noFill/>
            <a:round/>
            <a:headEnd/>
            <a:tailEnd/>
          </a:ln>
          <a:effectLst/>
        </p:spPr>
        <p:txBody>
          <a:bodyPr lIns="0" tIns="0" rIns="0" bIns="0"/>
          <a:lstStyle/>
          <a:p>
            <a:pPr algn="ct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sz="1500" b="1" dirty="0" err="1">
                <a:solidFill>
                  <a:srgbClr val="000000"/>
                </a:solidFill>
                <a:latin typeface="Arial" charset="0"/>
                <a:ea typeface="msgothic" charset="0"/>
                <a:cs typeface="msgothic" charset="0"/>
              </a:rPr>
              <a:t>Unipath</a:t>
            </a:r>
            <a:r>
              <a:rPr lang="en-GB" sz="1500" b="1" dirty="0">
                <a:solidFill>
                  <a:srgbClr val="000000"/>
                </a:solidFill>
                <a:latin typeface="Arial" charset="0"/>
                <a:ea typeface="msgothic" charset="0"/>
                <a:cs typeface="msgothic" charset="0"/>
              </a:rPr>
              <a:t> graph of the 1.8-Mb genome of </a:t>
            </a:r>
            <a:r>
              <a:rPr lang="en-GB" sz="1500" b="1" i="1" dirty="0">
                <a:solidFill>
                  <a:srgbClr val="000000"/>
                </a:solidFill>
                <a:latin typeface="Arial" charset="0"/>
                <a:ea typeface="msgothic" charset="0"/>
                <a:cs typeface="msgothic" charset="0"/>
              </a:rPr>
              <a:t>C. </a:t>
            </a:r>
            <a:r>
              <a:rPr lang="en-GB" sz="1500" b="1" i="1" dirty="0" err="1">
                <a:solidFill>
                  <a:srgbClr val="000000"/>
                </a:solidFill>
                <a:latin typeface="Arial" charset="0"/>
                <a:ea typeface="msgothic" charset="0"/>
                <a:cs typeface="msgothic" charset="0"/>
              </a:rPr>
              <a:t>jejuni</a:t>
            </a:r>
            <a:endParaRPr lang="en-GB" sz="1500" b="1" i="1" dirty="0">
              <a:solidFill>
                <a:srgbClr val="000000"/>
              </a:solidFill>
              <a:latin typeface="Arial" charset="0"/>
              <a:ea typeface="msgothic" charset="0"/>
              <a:cs typeface="msgothic" charset="0"/>
            </a:endParaRPr>
          </a:p>
        </p:txBody>
      </p:sp>
      <p:sp>
        <p:nvSpPr>
          <p:cNvPr id="9" name="Text Placeholder 4"/>
          <p:cNvSpPr txBox="1">
            <a:spLocks/>
          </p:cNvSpPr>
          <p:nvPr/>
        </p:nvSpPr>
        <p:spPr>
          <a:xfrm>
            <a:off x="1524000" y="6172200"/>
            <a:ext cx="9144000" cy="685800"/>
          </a:xfrm>
          <a:prstGeom prst="rect">
            <a:avLst/>
          </a:prstGeom>
        </p:spPr>
        <p:txBody>
          <a:bodyPr vert="horz" lIns="91440" tIns="45720" rIns="91440" bIns="45720" rtlCol="0" anchor="b" anchorCtr="0"/>
          <a:lstStyle/>
          <a:p>
            <a:pPr algn="r"/>
            <a:r>
              <a:rPr lang="en-US" sz="1200" dirty="0">
                <a:solidFill>
                  <a:schemeClr val="tx1">
                    <a:tint val="75000"/>
                  </a:schemeClr>
                </a:solidFill>
              </a:rPr>
              <a:t>Butler J et al.  (2008) ALLPATHS: De novo assembly of whole-genome shotgun </a:t>
            </a:r>
            <a:r>
              <a:rPr lang="en-US" sz="1200" dirty="0" err="1">
                <a:solidFill>
                  <a:schemeClr val="tx1">
                    <a:tint val="75000"/>
                  </a:schemeClr>
                </a:solidFill>
              </a:rPr>
              <a:t>microreads</a:t>
            </a:r>
            <a:r>
              <a:rPr lang="en-US" sz="1200" dirty="0">
                <a:solidFill>
                  <a:schemeClr val="tx1">
                    <a:tint val="75000"/>
                  </a:schemeClr>
                </a:solidFill>
              </a:rPr>
              <a:t>.  </a:t>
            </a:r>
            <a:r>
              <a:rPr lang="en-US" sz="1200" i="1" dirty="0">
                <a:solidFill>
                  <a:schemeClr val="tx1">
                    <a:tint val="75000"/>
                  </a:schemeClr>
                </a:solidFill>
              </a:rPr>
              <a:t>Genome Res.</a:t>
            </a:r>
            <a:r>
              <a:rPr lang="en-US" sz="1200" dirty="0">
                <a:solidFill>
                  <a:schemeClr val="tx1">
                    <a:tint val="75000"/>
                  </a:schemeClr>
                </a:solidFill>
              </a:rPr>
              <a:t> </a:t>
            </a:r>
            <a:r>
              <a:rPr lang="en-US" sz="1200" b="1" dirty="0">
                <a:solidFill>
                  <a:schemeClr val="tx1">
                    <a:tint val="75000"/>
                  </a:schemeClr>
                </a:solidFill>
              </a:rPr>
              <a:t>18</a:t>
            </a:r>
            <a:r>
              <a:rPr lang="en-US" sz="1200" dirty="0">
                <a:solidFill>
                  <a:schemeClr val="tx1">
                    <a:tint val="75000"/>
                  </a:schemeClr>
                </a:solidFill>
              </a:rPr>
              <a:t>:810-820</a:t>
            </a:r>
          </a:p>
        </p:txBody>
      </p:sp>
      <p:cxnSp>
        <p:nvCxnSpPr>
          <p:cNvPr id="13" name="Straight Arrow Connector 12"/>
          <p:cNvCxnSpPr/>
          <p:nvPr/>
        </p:nvCxnSpPr>
        <p:spPr>
          <a:xfrm>
            <a:off x="2362200" y="2557036"/>
            <a:ext cx="19812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Oval 13"/>
          <p:cNvSpPr/>
          <p:nvPr/>
        </p:nvSpPr>
        <p:spPr>
          <a:xfrm>
            <a:off x="4483274" y="2519458"/>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p:cNvSpPr/>
          <p:nvPr/>
        </p:nvSpPr>
        <p:spPr>
          <a:xfrm>
            <a:off x="2133600" y="2480836"/>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8" name="Straight Arrow Connector 17"/>
          <p:cNvCxnSpPr/>
          <p:nvPr/>
        </p:nvCxnSpPr>
        <p:spPr>
          <a:xfrm>
            <a:off x="4648200" y="2709436"/>
            <a:ext cx="381000" cy="304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p:nvPr/>
        </p:nvCxnSpPr>
        <p:spPr>
          <a:xfrm>
            <a:off x="8077200" y="3648888"/>
            <a:ext cx="16764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7" name="Oval 26"/>
          <p:cNvSpPr/>
          <p:nvPr/>
        </p:nvSpPr>
        <p:spPr>
          <a:xfrm>
            <a:off x="5080348" y="3065384"/>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2" name="Straight Arrow Connector 41"/>
          <p:cNvCxnSpPr/>
          <p:nvPr/>
        </p:nvCxnSpPr>
        <p:spPr>
          <a:xfrm>
            <a:off x="7468644" y="3267888"/>
            <a:ext cx="381000" cy="304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3" name="Oval 42"/>
          <p:cNvSpPr/>
          <p:nvPr/>
        </p:nvSpPr>
        <p:spPr>
          <a:xfrm>
            <a:off x="7316244" y="3166636"/>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Oval 43"/>
          <p:cNvSpPr/>
          <p:nvPr/>
        </p:nvSpPr>
        <p:spPr>
          <a:xfrm>
            <a:off x="7924800" y="361131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3" name="TextBox 52"/>
          <p:cNvSpPr txBox="1"/>
          <p:nvPr/>
        </p:nvSpPr>
        <p:spPr>
          <a:xfrm>
            <a:off x="2895600" y="2176036"/>
            <a:ext cx="762000" cy="369332"/>
          </a:xfrm>
          <a:prstGeom prst="rect">
            <a:avLst/>
          </a:prstGeom>
          <a:noFill/>
        </p:spPr>
        <p:txBody>
          <a:bodyPr wrap="square" rtlCol="0">
            <a:spAutoFit/>
          </a:bodyPr>
          <a:lstStyle/>
          <a:p>
            <a:r>
              <a:rPr lang="en-US" b="1" dirty="0"/>
              <a:t>A (1)</a:t>
            </a:r>
          </a:p>
        </p:txBody>
      </p:sp>
      <p:sp>
        <p:nvSpPr>
          <p:cNvPr id="54" name="TextBox 53"/>
          <p:cNvSpPr txBox="1"/>
          <p:nvPr/>
        </p:nvSpPr>
        <p:spPr>
          <a:xfrm>
            <a:off x="5562600" y="1871236"/>
            <a:ext cx="762000" cy="369332"/>
          </a:xfrm>
          <a:prstGeom prst="rect">
            <a:avLst/>
          </a:prstGeom>
          <a:noFill/>
        </p:spPr>
        <p:txBody>
          <a:bodyPr wrap="square" rtlCol="0">
            <a:spAutoFit/>
          </a:bodyPr>
          <a:lstStyle/>
          <a:p>
            <a:r>
              <a:rPr lang="en-US" b="1" dirty="0"/>
              <a:t>D (1)</a:t>
            </a:r>
          </a:p>
        </p:txBody>
      </p:sp>
      <p:sp>
        <p:nvSpPr>
          <p:cNvPr id="55" name="TextBox 54"/>
          <p:cNvSpPr txBox="1"/>
          <p:nvPr/>
        </p:nvSpPr>
        <p:spPr>
          <a:xfrm>
            <a:off x="5638800" y="2709436"/>
            <a:ext cx="762000" cy="369332"/>
          </a:xfrm>
          <a:prstGeom prst="rect">
            <a:avLst/>
          </a:prstGeom>
          <a:noFill/>
        </p:spPr>
        <p:txBody>
          <a:bodyPr wrap="square" rtlCol="0">
            <a:spAutoFit/>
          </a:bodyPr>
          <a:lstStyle/>
          <a:p>
            <a:r>
              <a:rPr lang="en-US" b="1" dirty="0"/>
              <a:t>C (3)</a:t>
            </a:r>
          </a:p>
        </p:txBody>
      </p:sp>
      <p:sp>
        <p:nvSpPr>
          <p:cNvPr id="56" name="TextBox 55"/>
          <p:cNvSpPr txBox="1"/>
          <p:nvPr/>
        </p:nvSpPr>
        <p:spPr>
          <a:xfrm>
            <a:off x="4191000" y="2785636"/>
            <a:ext cx="762000" cy="369332"/>
          </a:xfrm>
          <a:prstGeom prst="rect">
            <a:avLst/>
          </a:prstGeom>
          <a:noFill/>
        </p:spPr>
        <p:txBody>
          <a:bodyPr wrap="square" rtlCol="0">
            <a:spAutoFit/>
          </a:bodyPr>
          <a:lstStyle/>
          <a:p>
            <a:r>
              <a:rPr lang="en-US" b="1" dirty="0"/>
              <a:t>B (2)</a:t>
            </a:r>
          </a:p>
        </p:txBody>
      </p:sp>
      <p:sp>
        <p:nvSpPr>
          <p:cNvPr id="57" name="TextBox 56"/>
          <p:cNvSpPr txBox="1"/>
          <p:nvPr/>
        </p:nvSpPr>
        <p:spPr>
          <a:xfrm>
            <a:off x="6477000" y="3547636"/>
            <a:ext cx="762000" cy="369332"/>
          </a:xfrm>
          <a:prstGeom prst="rect">
            <a:avLst/>
          </a:prstGeom>
          <a:noFill/>
        </p:spPr>
        <p:txBody>
          <a:bodyPr wrap="square" rtlCol="0">
            <a:spAutoFit/>
          </a:bodyPr>
          <a:lstStyle/>
          <a:p>
            <a:r>
              <a:rPr lang="en-US" b="1" dirty="0"/>
              <a:t>F (1)</a:t>
            </a:r>
          </a:p>
        </p:txBody>
      </p:sp>
      <p:sp>
        <p:nvSpPr>
          <p:cNvPr id="58" name="TextBox 57"/>
          <p:cNvSpPr txBox="1"/>
          <p:nvPr/>
        </p:nvSpPr>
        <p:spPr>
          <a:xfrm>
            <a:off x="7620000" y="3090436"/>
            <a:ext cx="762000" cy="369332"/>
          </a:xfrm>
          <a:prstGeom prst="rect">
            <a:avLst/>
          </a:prstGeom>
          <a:noFill/>
        </p:spPr>
        <p:txBody>
          <a:bodyPr wrap="square" rtlCol="0">
            <a:spAutoFit/>
          </a:bodyPr>
          <a:lstStyle/>
          <a:p>
            <a:r>
              <a:rPr lang="en-US" b="1" dirty="0"/>
              <a:t>E (2)</a:t>
            </a:r>
          </a:p>
        </p:txBody>
      </p:sp>
      <p:sp>
        <p:nvSpPr>
          <p:cNvPr id="59" name="TextBox 58"/>
          <p:cNvSpPr txBox="1"/>
          <p:nvPr/>
        </p:nvSpPr>
        <p:spPr>
          <a:xfrm>
            <a:off x="8839200" y="3242836"/>
            <a:ext cx="762000" cy="369332"/>
          </a:xfrm>
          <a:prstGeom prst="rect">
            <a:avLst/>
          </a:prstGeom>
          <a:noFill/>
        </p:spPr>
        <p:txBody>
          <a:bodyPr wrap="square" rtlCol="0">
            <a:spAutoFit/>
          </a:bodyPr>
          <a:lstStyle/>
          <a:p>
            <a:r>
              <a:rPr lang="en-US" b="1" dirty="0"/>
              <a:t>G (1)</a:t>
            </a:r>
          </a:p>
        </p:txBody>
      </p:sp>
      <p:sp>
        <p:nvSpPr>
          <p:cNvPr id="60" name="Rectangle 59"/>
          <p:cNvSpPr/>
          <p:nvPr/>
        </p:nvSpPr>
        <p:spPr>
          <a:xfrm>
            <a:off x="5029200" y="4572000"/>
            <a:ext cx="2613216" cy="1107996"/>
          </a:xfrm>
          <a:prstGeom prst="rect">
            <a:avLst/>
          </a:prstGeom>
        </p:spPr>
        <p:txBody>
          <a:bodyPr wrap="none">
            <a:spAutoFit/>
          </a:bodyPr>
          <a:lstStyle/>
          <a:p>
            <a:r>
              <a:rPr lang="en-GB" dirty="0">
                <a:latin typeface="Arial" charset="0"/>
                <a:ea typeface="msgothic" charset="0"/>
                <a:cs typeface="msgothic" charset="0"/>
              </a:rPr>
              <a:t>Possible paths:</a:t>
            </a:r>
          </a:p>
          <a:p>
            <a:r>
              <a:rPr lang="en-GB" sz="2400" dirty="0">
                <a:solidFill>
                  <a:schemeClr val="accent2"/>
                </a:solidFill>
                <a:latin typeface="Arial" charset="0"/>
                <a:ea typeface="msgothic" charset="0"/>
                <a:cs typeface="msgothic" charset="0"/>
              </a:rPr>
              <a:t>ABCD</a:t>
            </a:r>
            <a:r>
              <a:rPr lang="en-GB" sz="2400" dirty="0">
                <a:solidFill>
                  <a:schemeClr val="accent3"/>
                </a:solidFill>
                <a:latin typeface="Arial" charset="0"/>
                <a:ea typeface="msgothic" charset="0"/>
                <a:cs typeface="msgothic" charset="0"/>
              </a:rPr>
              <a:t>BCEF</a:t>
            </a:r>
            <a:r>
              <a:rPr lang="en-GB" sz="2400" dirty="0">
                <a:solidFill>
                  <a:schemeClr val="accent6"/>
                </a:solidFill>
                <a:latin typeface="Arial" charset="0"/>
                <a:ea typeface="msgothic" charset="0"/>
                <a:cs typeface="msgothic" charset="0"/>
              </a:rPr>
              <a:t>CEG</a:t>
            </a:r>
            <a:r>
              <a:rPr lang="en-GB" sz="2400" dirty="0">
                <a:latin typeface="Arial" charset="0"/>
                <a:ea typeface="msgothic" charset="0"/>
                <a:cs typeface="msgothic" charset="0"/>
              </a:rPr>
              <a:t> </a:t>
            </a:r>
          </a:p>
          <a:p>
            <a:r>
              <a:rPr lang="en-GB" sz="2400" dirty="0">
                <a:solidFill>
                  <a:schemeClr val="tx1">
                    <a:lumMod val="50000"/>
                    <a:lumOff val="50000"/>
                  </a:schemeClr>
                </a:solidFill>
                <a:latin typeface="Arial" charset="0"/>
                <a:ea typeface="msgothic" charset="0"/>
                <a:cs typeface="msgothic" charset="0"/>
              </a:rPr>
              <a:t>ABC</a:t>
            </a:r>
            <a:r>
              <a:rPr lang="en-GB" sz="2400" dirty="0">
                <a:latin typeface="Arial" charset="0"/>
                <a:ea typeface="msgothic" charset="0"/>
                <a:cs typeface="msgothic" charset="0"/>
              </a:rPr>
              <a:t>EFCDB</a:t>
            </a:r>
            <a:r>
              <a:rPr lang="en-GB" sz="2400" dirty="0">
                <a:solidFill>
                  <a:schemeClr val="tx1">
                    <a:lumMod val="50000"/>
                    <a:lumOff val="50000"/>
                  </a:schemeClr>
                </a:solidFill>
                <a:latin typeface="Arial" charset="0"/>
                <a:ea typeface="msgothic" charset="0"/>
                <a:cs typeface="msgothic" charset="0"/>
              </a:rPr>
              <a:t>CEG</a:t>
            </a:r>
            <a:endParaRPr lang="en-US" sz="2400" dirty="0">
              <a:solidFill>
                <a:schemeClr val="tx1">
                  <a:lumMod val="50000"/>
                  <a:lumOff val="50000"/>
                </a:schemeClr>
              </a:solidFill>
            </a:endParaRPr>
          </a:p>
        </p:txBody>
      </p:sp>
      <p:sp>
        <p:nvSpPr>
          <p:cNvPr id="66" name="Title 1"/>
          <p:cNvSpPr>
            <a:spLocks noGrp="1"/>
          </p:cNvSpPr>
          <p:nvPr>
            <p:ph type="title"/>
          </p:nvPr>
        </p:nvSpPr>
        <p:spPr/>
        <p:txBody>
          <a:bodyPr>
            <a:normAutofit/>
          </a:bodyPr>
          <a:lstStyle/>
          <a:p>
            <a:r>
              <a:rPr lang="en-US" dirty="0"/>
              <a:t>Major Problem: what is the correct path?</a:t>
            </a:r>
          </a:p>
        </p:txBody>
      </p:sp>
      <p:cxnSp>
        <p:nvCxnSpPr>
          <p:cNvPr id="36" name="Straight Arrow Connector 35"/>
          <p:cNvCxnSpPr/>
          <p:nvPr/>
        </p:nvCxnSpPr>
        <p:spPr>
          <a:xfrm>
            <a:off x="2514600" y="2709436"/>
            <a:ext cx="16764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37" name="Straight Arrow Connector 36"/>
          <p:cNvCxnSpPr/>
          <p:nvPr/>
        </p:nvCxnSpPr>
        <p:spPr>
          <a:xfrm>
            <a:off x="4483274" y="2785636"/>
            <a:ext cx="355426" cy="27974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0" name="Straight Arrow Connector 39"/>
          <p:cNvCxnSpPr/>
          <p:nvPr/>
        </p:nvCxnSpPr>
        <p:spPr>
          <a:xfrm>
            <a:off x="5169188" y="3052000"/>
            <a:ext cx="199361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6" name="Straight Arrow Connector 45"/>
          <p:cNvCxnSpPr/>
          <p:nvPr/>
        </p:nvCxnSpPr>
        <p:spPr>
          <a:xfrm>
            <a:off x="5257800" y="3166636"/>
            <a:ext cx="19050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47" name="Straight Arrow Connector 46"/>
          <p:cNvCxnSpPr/>
          <p:nvPr/>
        </p:nvCxnSpPr>
        <p:spPr>
          <a:xfrm flipH="1" flipV="1">
            <a:off x="4724402" y="2545368"/>
            <a:ext cx="2057398" cy="24026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2" name="Straight Arrow Connector 51"/>
          <p:cNvCxnSpPr/>
          <p:nvPr/>
        </p:nvCxnSpPr>
        <p:spPr>
          <a:xfrm>
            <a:off x="4419600" y="2938036"/>
            <a:ext cx="355426" cy="279748"/>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65" name="Straight Arrow Connector 64"/>
          <p:cNvCxnSpPr/>
          <p:nvPr/>
        </p:nvCxnSpPr>
        <p:spPr>
          <a:xfrm>
            <a:off x="5099194" y="2970302"/>
            <a:ext cx="1993613"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67" name="Straight Arrow Connector 66"/>
          <p:cNvCxnSpPr/>
          <p:nvPr/>
        </p:nvCxnSpPr>
        <p:spPr>
          <a:xfrm>
            <a:off x="7467600" y="3124200"/>
            <a:ext cx="533400" cy="406052"/>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68" name="Straight Arrow Connector 67"/>
          <p:cNvCxnSpPr/>
          <p:nvPr/>
        </p:nvCxnSpPr>
        <p:spPr>
          <a:xfrm flipH="1" flipV="1">
            <a:off x="5562600" y="3327226"/>
            <a:ext cx="2057400" cy="405076"/>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69" name="Straight Arrow Connector 68"/>
          <p:cNvCxnSpPr/>
          <p:nvPr/>
        </p:nvCxnSpPr>
        <p:spPr>
          <a:xfrm>
            <a:off x="5081337" y="2867528"/>
            <a:ext cx="1993613"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0" name="Straight Arrow Connector 69"/>
          <p:cNvCxnSpPr/>
          <p:nvPr/>
        </p:nvCxnSpPr>
        <p:spPr>
          <a:xfrm>
            <a:off x="7659144" y="3052000"/>
            <a:ext cx="494256" cy="37550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1" name="Straight Arrow Connector 70"/>
          <p:cNvCxnSpPr/>
          <p:nvPr/>
        </p:nvCxnSpPr>
        <p:spPr>
          <a:xfrm>
            <a:off x="8153400" y="3529764"/>
            <a:ext cx="14478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30" name="Slide Number Placeholder 29"/>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23868684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250"/>
                                        <p:tgtEl>
                                          <p:spTgt spid="36"/>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250"/>
                                        <p:tgtEl>
                                          <p:spTgt spid="37"/>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250"/>
                                        <p:tgtEl>
                                          <p:spTgt spid="40"/>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250"/>
                                        <p:tgtEl>
                                          <p:spTgt spid="4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250"/>
                                        <p:tgtEl>
                                          <p:spTgt spid="52"/>
                                        </p:tgtEl>
                                      </p:cBhvr>
                                    </p:animEffect>
                                  </p:childTnLst>
                                </p:cTn>
                              </p:par>
                            </p:childTnLst>
                          </p:cTn>
                        </p:par>
                        <p:par>
                          <p:cTn id="25" fill="hold">
                            <p:stCondLst>
                              <p:cond delay="250"/>
                            </p:stCondLst>
                            <p:childTnLst>
                              <p:par>
                                <p:cTn id="26" presetID="10" presetClass="entr" presetSubtype="0" fill="hold" nodeType="afterEffect">
                                  <p:stCondLst>
                                    <p:cond delay="0"/>
                                  </p:stCondLst>
                                  <p:childTnLst>
                                    <p:set>
                                      <p:cBhvr>
                                        <p:cTn id="27" dur="1" fill="hold">
                                          <p:stCondLst>
                                            <p:cond delay="0"/>
                                          </p:stCondLst>
                                        </p:cTn>
                                        <p:tgtEl>
                                          <p:spTgt spid="65"/>
                                        </p:tgtEl>
                                        <p:attrNameLst>
                                          <p:attrName>style.visibility</p:attrName>
                                        </p:attrNameLst>
                                      </p:cBhvr>
                                      <p:to>
                                        <p:strVal val="visible"/>
                                      </p:to>
                                    </p:set>
                                    <p:animEffect transition="in" filter="fade">
                                      <p:cBhvr>
                                        <p:cTn id="28" dur="250"/>
                                        <p:tgtEl>
                                          <p:spTgt spid="65"/>
                                        </p:tgtEl>
                                      </p:cBhvr>
                                    </p:animEffect>
                                  </p:childTnLst>
                                </p:cTn>
                              </p:par>
                            </p:childTnLst>
                          </p:cTn>
                        </p:par>
                        <p:par>
                          <p:cTn id="29" fill="hold">
                            <p:stCondLst>
                              <p:cond delay="500"/>
                            </p:stCondLst>
                            <p:childTnLst>
                              <p:par>
                                <p:cTn id="30" presetID="10" presetClass="entr" presetSubtype="0" fill="hold" nodeType="after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fade">
                                      <p:cBhvr>
                                        <p:cTn id="32" dur="250"/>
                                        <p:tgtEl>
                                          <p:spTgt spid="67"/>
                                        </p:tgtEl>
                                      </p:cBhvr>
                                    </p:animEffect>
                                  </p:childTnLst>
                                </p:cTn>
                              </p:par>
                            </p:childTnLst>
                          </p:cTn>
                        </p:par>
                        <p:par>
                          <p:cTn id="33" fill="hold">
                            <p:stCondLst>
                              <p:cond delay="750"/>
                            </p:stCondLst>
                            <p:childTnLst>
                              <p:par>
                                <p:cTn id="34" presetID="10" presetClass="entr" presetSubtype="0" fill="hold" nodeType="after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fade">
                                      <p:cBhvr>
                                        <p:cTn id="36" dur="250"/>
                                        <p:tgtEl>
                                          <p:spTgt spid="68"/>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9"/>
                                        </p:tgtEl>
                                        <p:attrNameLst>
                                          <p:attrName>style.visibility</p:attrName>
                                        </p:attrNameLst>
                                      </p:cBhvr>
                                      <p:to>
                                        <p:strVal val="visible"/>
                                      </p:to>
                                    </p:set>
                                    <p:animEffect transition="in" filter="fade">
                                      <p:cBhvr>
                                        <p:cTn id="41" dur="250"/>
                                        <p:tgtEl>
                                          <p:spTgt spid="69"/>
                                        </p:tgtEl>
                                      </p:cBhvr>
                                    </p:animEffect>
                                  </p:childTnLst>
                                </p:cTn>
                              </p:par>
                            </p:childTnLst>
                          </p:cTn>
                        </p:par>
                        <p:par>
                          <p:cTn id="42" fill="hold">
                            <p:stCondLst>
                              <p:cond delay="250"/>
                            </p:stCondLst>
                            <p:childTnLst>
                              <p:par>
                                <p:cTn id="43" presetID="10" presetClass="entr" presetSubtype="0" fill="hold" nodeType="afterEffect">
                                  <p:stCondLst>
                                    <p:cond delay="0"/>
                                  </p:stCondLst>
                                  <p:childTnLst>
                                    <p:set>
                                      <p:cBhvr>
                                        <p:cTn id="44" dur="1" fill="hold">
                                          <p:stCondLst>
                                            <p:cond delay="0"/>
                                          </p:stCondLst>
                                        </p:cTn>
                                        <p:tgtEl>
                                          <p:spTgt spid="70"/>
                                        </p:tgtEl>
                                        <p:attrNameLst>
                                          <p:attrName>style.visibility</p:attrName>
                                        </p:attrNameLst>
                                      </p:cBhvr>
                                      <p:to>
                                        <p:strVal val="visible"/>
                                      </p:to>
                                    </p:set>
                                    <p:animEffect transition="in" filter="fade">
                                      <p:cBhvr>
                                        <p:cTn id="45" dur="250"/>
                                        <p:tgtEl>
                                          <p:spTgt spid="70"/>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25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srcRect l="2301" t="1571"/>
          <a:stretch>
            <a:fillRect/>
          </a:stretch>
        </p:blipFill>
        <p:spPr bwMode="auto">
          <a:xfrm>
            <a:off x="5169187" y="3217666"/>
            <a:ext cx="2707988" cy="965666"/>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t="4607"/>
          <a:stretch>
            <a:fillRect/>
          </a:stretch>
        </p:blipFill>
        <p:spPr bwMode="auto">
          <a:xfrm>
            <a:off x="4572001" y="2290854"/>
            <a:ext cx="2771775" cy="799583"/>
          </a:xfrm>
          <a:prstGeom prst="rect">
            <a:avLst/>
          </a:prstGeom>
          <a:noFill/>
          <a:ln w="9525">
            <a:noFill/>
            <a:miter lim="800000"/>
            <a:headEnd/>
            <a:tailEnd/>
          </a:ln>
        </p:spPr>
      </p:pic>
      <p:sp>
        <p:nvSpPr>
          <p:cNvPr id="3073" name="Text Box 1"/>
          <p:cNvSpPr txBox="1">
            <a:spLocks noChangeArrowheads="1"/>
          </p:cNvSpPr>
          <p:nvPr/>
        </p:nvSpPr>
        <p:spPr bwMode="auto">
          <a:xfrm>
            <a:off x="1828800" y="4157236"/>
            <a:ext cx="8493120" cy="414764"/>
          </a:xfrm>
          <a:prstGeom prst="rect">
            <a:avLst/>
          </a:prstGeom>
          <a:noFill/>
          <a:ln w="9525">
            <a:noFill/>
            <a:round/>
            <a:headEnd/>
            <a:tailEnd/>
          </a:ln>
          <a:effectLst/>
        </p:spPr>
        <p:txBody>
          <a:bodyPr lIns="0" tIns="0" rIns="0" bIns="0"/>
          <a:lstStyle/>
          <a:p>
            <a:pPr algn="ct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GB" sz="1500" b="1" dirty="0" err="1">
                <a:solidFill>
                  <a:srgbClr val="000000"/>
                </a:solidFill>
                <a:latin typeface="Arial" charset="0"/>
                <a:ea typeface="msgothic" charset="0"/>
                <a:cs typeface="msgothic" charset="0"/>
              </a:rPr>
              <a:t>Unipath</a:t>
            </a:r>
            <a:r>
              <a:rPr lang="en-GB" sz="1500" b="1" dirty="0">
                <a:solidFill>
                  <a:srgbClr val="000000"/>
                </a:solidFill>
                <a:latin typeface="Arial" charset="0"/>
                <a:ea typeface="msgothic" charset="0"/>
                <a:cs typeface="msgothic" charset="0"/>
              </a:rPr>
              <a:t> graph of the 1.8-Mb genome of </a:t>
            </a:r>
            <a:r>
              <a:rPr lang="en-GB" sz="1500" b="1" i="1" dirty="0">
                <a:solidFill>
                  <a:srgbClr val="000000"/>
                </a:solidFill>
                <a:latin typeface="Arial" charset="0"/>
                <a:ea typeface="msgothic" charset="0"/>
                <a:cs typeface="msgothic" charset="0"/>
              </a:rPr>
              <a:t>C. </a:t>
            </a:r>
            <a:r>
              <a:rPr lang="en-GB" sz="1500" b="1" i="1" dirty="0" err="1">
                <a:solidFill>
                  <a:srgbClr val="000000"/>
                </a:solidFill>
                <a:latin typeface="Arial" charset="0"/>
                <a:ea typeface="msgothic" charset="0"/>
                <a:cs typeface="msgothic" charset="0"/>
              </a:rPr>
              <a:t>jejuni</a:t>
            </a:r>
            <a:endParaRPr lang="en-GB" sz="1500" b="1" i="1" dirty="0">
              <a:solidFill>
                <a:srgbClr val="000000"/>
              </a:solidFill>
              <a:latin typeface="Arial" charset="0"/>
              <a:ea typeface="msgothic" charset="0"/>
              <a:cs typeface="msgothic" charset="0"/>
            </a:endParaRPr>
          </a:p>
        </p:txBody>
      </p:sp>
      <p:sp>
        <p:nvSpPr>
          <p:cNvPr id="9" name="Text Placeholder 4"/>
          <p:cNvSpPr txBox="1">
            <a:spLocks/>
          </p:cNvSpPr>
          <p:nvPr/>
        </p:nvSpPr>
        <p:spPr>
          <a:xfrm>
            <a:off x="1524000" y="6172200"/>
            <a:ext cx="9144000" cy="685800"/>
          </a:xfrm>
          <a:prstGeom prst="rect">
            <a:avLst/>
          </a:prstGeom>
        </p:spPr>
        <p:txBody>
          <a:bodyPr vert="horz" lIns="91440" tIns="45720" rIns="91440" bIns="45720" rtlCol="0" anchor="b" anchorCtr="0"/>
          <a:lstStyle/>
          <a:p>
            <a:pPr algn="r"/>
            <a:r>
              <a:rPr lang="en-US" sz="1200" dirty="0">
                <a:solidFill>
                  <a:schemeClr val="tx1">
                    <a:tint val="75000"/>
                  </a:schemeClr>
                </a:solidFill>
              </a:rPr>
              <a:t>Butler J et al.  (2008) ALLPATHS: De novo assembly of whole-genome shotgun </a:t>
            </a:r>
            <a:r>
              <a:rPr lang="en-US" sz="1200" dirty="0" err="1">
                <a:solidFill>
                  <a:schemeClr val="tx1">
                    <a:tint val="75000"/>
                  </a:schemeClr>
                </a:solidFill>
              </a:rPr>
              <a:t>microreads</a:t>
            </a:r>
            <a:r>
              <a:rPr lang="en-US" sz="1200" dirty="0">
                <a:solidFill>
                  <a:schemeClr val="tx1">
                    <a:tint val="75000"/>
                  </a:schemeClr>
                </a:solidFill>
              </a:rPr>
              <a:t>.  </a:t>
            </a:r>
            <a:r>
              <a:rPr lang="en-US" sz="1200" i="1" dirty="0">
                <a:solidFill>
                  <a:schemeClr val="tx1">
                    <a:tint val="75000"/>
                  </a:schemeClr>
                </a:solidFill>
              </a:rPr>
              <a:t>Genome Res.</a:t>
            </a:r>
            <a:r>
              <a:rPr lang="en-US" sz="1200" dirty="0">
                <a:solidFill>
                  <a:schemeClr val="tx1">
                    <a:tint val="75000"/>
                  </a:schemeClr>
                </a:solidFill>
              </a:rPr>
              <a:t> </a:t>
            </a:r>
            <a:r>
              <a:rPr lang="en-US" sz="1200" b="1" dirty="0">
                <a:solidFill>
                  <a:schemeClr val="tx1">
                    <a:tint val="75000"/>
                  </a:schemeClr>
                </a:solidFill>
              </a:rPr>
              <a:t>18</a:t>
            </a:r>
            <a:r>
              <a:rPr lang="en-US" sz="1200" dirty="0">
                <a:solidFill>
                  <a:schemeClr val="tx1">
                    <a:tint val="75000"/>
                  </a:schemeClr>
                </a:solidFill>
              </a:rPr>
              <a:t>:810-820</a:t>
            </a:r>
          </a:p>
        </p:txBody>
      </p:sp>
      <p:cxnSp>
        <p:nvCxnSpPr>
          <p:cNvPr id="13" name="Straight Arrow Connector 12"/>
          <p:cNvCxnSpPr/>
          <p:nvPr/>
        </p:nvCxnSpPr>
        <p:spPr>
          <a:xfrm>
            <a:off x="2362200" y="2557036"/>
            <a:ext cx="19812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Oval 13"/>
          <p:cNvSpPr/>
          <p:nvPr/>
        </p:nvSpPr>
        <p:spPr>
          <a:xfrm>
            <a:off x="4483274" y="2519458"/>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p:cNvSpPr/>
          <p:nvPr/>
        </p:nvSpPr>
        <p:spPr>
          <a:xfrm>
            <a:off x="2133600" y="2480836"/>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18" name="Straight Arrow Connector 17"/>
          <p:cNvCxnSpPr/>
          <p:nvPr/>
        </p:nvCxnSpPr>
        <p:spPr>
          <a:xfrm>
            <a:off x="4648200" y="2709436"/>
            <a:ext cx="381000" cy="304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p:nvPr/>
        </p:nvCxnSpPr>
        <p:spPr>
          <a:xfrm>
            <a:off x="5257800" y="3166636"/>
            <a:ext cx="19050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p:nvPr/>
        </p:nvCxnSpPr>
        <p:spPr>
          <a:xfrm>
            <a:off x="8077200" y="3648888"/>
            <a:ext cx="16764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7" name="Oval 26"/>
          <p:cNvSpPr/>
          <p:nvPr/>
        </p:nvSpPr>
        <p:spPr>
          <a:xfrm>
            <a:off x="5080348" y="3065384"/>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42" name="Straight Arrow Connector 41"/>
          <p:cNvCxnSpPr/>
          <p:nvPr/>
        </p:nvCxnSpPr>
        <p:spPr>
          <a:xfrm>
            <a:off x="7468644" y="3267888"/>
            <a:ext cx="381000" cy="304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43" name="Oval 42"/>
          <p:cNvSpPr/>
          <p:nvPr/>
        </p:nvSpPr>
        <p:spPr>
          <a:xfrm>
            <a:off x="7316244" y="3166636"/>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4" name="Oval 43"/>
          <p:cNvSpPr/>
          <p:nvPr/>
        </p:nvSpPr>
        <p:spPr>
          <a:xfrm>
            <a:off x="7924800" y="3611310"/>
            <a:ext cx="76200" cy="76200"/>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3" name="TextBox 52"/>
          <p:cNvSpPr txBox="1"/>
          <p:nvPr/>
        </p:nvSpPr>
        <p:spPr>
          <a:xfrm>
            <a:off x="2895600" y="2176036"/>
            <a:ext cx="762000" cy="369332"/>
          </a:xfrm>
          <a:prstGeom prst="rect">
            <a:avLst/>
          </a:prstGeom>
          <a:noFill/>
        </p:spPr>
        <p:txBody>
          <a:bodyPr wrap="square" rtlCol="0">
            <a:spAutoFit/>
          </a:bodyPr>
          <a:lstStyle/>
          <a:p>
            <a:r>
              <a:rPr lang="en-US" b="1" dirty="0"/>
              <a:t>A (1)</a:t>
            </a:r>
          </a:p>
        </p:txBody>
      </p:sp>
      <p:sp>
        <p:nvSpPr>
          <p:cNvPr id="54" name="TextBox 53"/>
          <p:cNvSpPr txBox="1"/>
          <p:nvPr/>
        </p:nvSpPr>
        <p:spPr>
          <a:xfrm>
            <a:off x="5562600" y="1871236"/>
            <a:ext cx="762000" cy="369332"/>
          </a:xfrm>
          <a:prstGeom prst="rect">
            <a:avLst/>
          </a:prstGeom>
          <a:noFill/>
        </p:spPr>
        <p:txBody>
          <a:bodyPr wrap="square" rtlCol="0">
            <a:spAutoFit/>
          </a:bodyPr>
          <a:lstStyle/>
          <a:p>
            <a:r>
              <a:rPr lang="en-US" b="1" dirty="0"/>
              <a:t>D (1)</a:t>
            </a:r>
          </a:p>
        </p:txBody>
      </p:sp>
      <p:sp>
        <p:nvSpPr>
          <p:cNvPr id="55" name="TextBox 54"/>
          <p:cNvSpPr txBox="1"/>
          <p:nvPr/>
        </p:nvSpPr>
        <p:spPr>
          <a:xfrm>
            <a:off x="5638800" y="2709436"/>
            <a:ext cx="762000" cy="369332"/>
          </a:xfrm>
          <a:prstGeom prst="rect">
            <a:avLst/>
          </a:prstGeom>
          <a:noFill/>
        </p:spPr>
        <p:txBody>
          <a:bodyPr wrap="square" rtlCol="0">
            <a:spAutoFit/>
          </a:bodyPr>
          <a:lstStyle/>
          <a:p>
            <a:r>
              <a:rPr lang="en-US" b="1" dirty="0"/>
              <a:t>C (3)</a:t>
            </a:r>
          </a:p>
        </p:txBody>
      </p:sp>
      <p:sp>
        <p:nvSpPr>
          <p:cNvPr id="56" name="TextBox 55"/>
          <p:cNvSpPr txBox="1"/>
          <p:nvPr/>
        </p:nvSpPr>
        <p:spPr>
          <a:xfrm>
            <a:off x="4191000" y="2785636"/>
            <a:ext cx="762000" cy="369332"/>
          </a:xfrm>
          <a:prstGeom prst="rect">
            <a:avLst/>
          </a:prstGeom>
          <a:noFill/>
        </p:spPr>
        <p:txBody>
          <a:bodyPr wrap="square" rtlCol="0">
            <a:spAutoFit/>
          </a:bodyPr>
          <a:lstStyle/>
          <a:p>
            <a:r>
              <a:rPr lang="en-US" b="1" dirty="0"/>
              <a:t>B (2)</a:t>
            </a:r>
          </a:p>
        </p:txBody>
      </p:sp>
      <p:sp>
        <p:nvSpPr>
          <p:cNvPr id="57" name="TextBox 56"/>
          <p:cNvSpPr txBox="1"/>
          <p:nvPr/>
        </p:nvSpPr>
        <p:spPr>
          <a:xfrm>
            <a:off x="6477000" y="3547636"/>
            <a:ext cx="762000" cy="369332"/>
          </a:xfrm>
          <a:prstGeom prst="rect">
            <a:avLst/>
          </a:prstGeom>
          <a:noFill/>
        </p:spPr>
        <p:txBody>
          <a:bodyPr wrap="square" rtlCol="0">
            <a:spAutoFit/>
          </a:bodyPr>
          <a:lstStyle/>
          <a:p>
            <a:r>
              <a:rPr lang="en-US" b="1" dirty="0"/>
              <a:t>F (1)</a:t>
            </a:r>
          </a:p>
        </p:txBody>
      </p:sp>
      <p:sp>
        <p:nvSpPr>
          <p:cNvPr id="58" name="TextBox 57"/>
          <p:cNvSpPr txBox="1"/>
          <p:nvPr/>
        </p:nvSpPr>
        <p:spPr>
          <a:xfrm>
            <a:off x="7620000" y="3090436"/>
            <a:ext cx="762000" cy="369332"/>
          </a:xfrm>
          <a:prstGeom prst="rect">
            <a:avLst/>
          </a:prstGeom>
          <a:noFill/>
        </p:spPr>
        <p:txBody>
          <a:bodyPr wrap="square" rtlCol="0">
            <a:spAutoFit/>
          </a:bodyPr>
          <a:lstStyle/>
          <a:p>
            <a:r>
              <a:rPr lang="en-US" b="1" dirty="0"/>
              <a:t>E (2)</a:t>
            </a:r>
          </a:p>
        </p:txBody>
      </p:sp>
      <p:sp>
        <p:nvSpPr>
          <p:cNvPr id="59" name="TextBox 58"/>
          <p:cNvSpPr txBox="1"/>
          <p:nvPr/>
        </p:nvSpPr>
        <p:spPr>
          <a:xfrm>
            <a:off x="8839200" y="3242836"/>
            <a:ext cx="762000" cy="369332"/>
          </a:xfrm>
          <a:prstGeom prst="rect">
            <a:avLst/>
          </a:prstGeom>
          <a:noFill/>
        </p:spPr>
        <p:txBody>
          <a:bodyPr wrap="square" rtlCol="0">
            <a:spAutoFit/>
          </a:bodyPr>
          <a:lstStyle/>
          <a:p>
            <a:r>
              <a:rPr lang="en-US" b="1" dirty="0"/>
              <a:t>G (1)</a:t>
            </a:r>
          </a:p>
        </p:txBody>
      </p:sp>
      <p:sp>
        <p:nvSpPr>
          <p:cNvPr id="60" name="Rectangle 59"/>
          <p:cNvSpPr/>
          <p:nvPr/>
        </p:nvSpPr>
        <p:spPr>
          <a:xfrm>
            <a:off x="5029200" y="4572000"/>
            <a:ext cx="2613216" cy="1107996"/>
          </a:xfrm>
          <a:prstGeom prst="rect">
            <a:avLst/>
          </a:prstGeom>
        </p:spPr>
        <p:txBody>
          <a:bodyPr wrap="none">
            <a:spAutoFit/>
          </a:bodyPr>
          <a:lstStyle/>
          <a:p>
            <a:r>
              <a:rPr lang="en-GB" dirty="0">
                <a:latin typeface="Arial" charset="0"/>
                <a:ea typeface="msgothic" charset="0"/>
                <a:cs typeface="msgothic" charset="0"/>
              </a:rPr>
              <a:t>Possible paths:</a:t>
            </a:r>
          </a:p>
          <a:p>
            <a:r>
              <a:rPr lang="en-GB" sz="2400" dirty="0">
                <a:solidFill>
                  <a:schemeClr val="tx1">
                    <a:lumMod val="50000"/>
                    <a:lumOff val="50000"/>
                  </a:schemeClr>
                </a:solidFill>
                <a:latin typeface="Arial" charset="0"/>
                <a:ea typeface="msgothic" charset="0"/>
                <a:cs typeface="msgothic" charset="0"/>
              </a:rPr>
              <a:t>ABC</a:t>
            </a:r>
            <a:r>
              <a:rPr lang="en-GB" sz="2400" dirty="0">
                <a:latin typeface="Arial" charset="0"/>
                <a:ea typeface="msgothic" charset="0"/>
                <a:cs typeface="msgothic" charset="0"/>
              </a:rPr>
              <a:t>DBCEF</a:t>
            </a:r>
            <a:r>
              <a:rPr lang="en-GB" sz="2400" dirty="0">
                <a:solidFill>
                  <a:schemeClr val="tx1">
                    <a:lumMod val="50000"/>
                    <a:lumOff val="50000"/>
                  </a:schemeClr>
                </a:solidFill>
                <a:latin typeface="Arial" charset="0"/>
                <a:ea typeface="msgothic" charset="0"/>
                <a:cs typeface="msgothic" charset="0"/>
              </a:rPr>
              <a:t>CEG</a:t>
            </a:r>
            <a:r>
              <a:rPr lang="en-GB" sz="2400" dirty="0">
                <a:latin typeface="Arial" charset="0"/>
                <a:ea typeface="msgothic" charset="0"/>
                <a:cs typeface="msgothic" charset="0"/>
              </a:rPr>
              <a:t> </a:t>
            </a:r>
          </a:p>
          <a:p>
            <a:r>
              <a:rPr lang="en-GB" sz="2400" dirty="0">
                <a:solidFill>
                  <a:schemeClr val="accent2"/>
                </a:solidFill>
                <a:latin typeface="Arial" charset="0"/>
                <a:ea typeface="msgothic" charset="0"/>
                <a:cs typeface="msgothic" charset="0"/>
              </a:rPr>
              <a:t>ABCEF</a:t>
            </a:r>
            <a:r>
              <a:rPr lang="en-GB" sz="2400" dirty="0">
                <a:solidFill>
                  <a:schemeClr val="accent3"/>
                </a:solidFill>
                <a:latin typeface="Arial" charset="0"/>
                <a:ea typeface="msgothic" charset="0"/>
                <a:cs typeface="msgothic" charset="0"/>
              </a:rPr>
              <a:t>CDB</a:t>
            </a:r>
            <a:r>
              <a:rPr lang="en-GB" sz="2400" dirty="0">
                <a:solidFill>
                  <a:schemeClr val="accent6"/>
                </a:solidFill>
                <a:latin typeface="Arial" charset="0"/>
                <a:ea typeface="msgothic" charset="0"/>
                <a:cs typeface="msgothic" charset="0"/>
              </a:rPr>
              <a:t>CEG</a:t>
            </a:r>
            <a:endParaRPr lang="en-US" sz="2400" dirty="0">
              <a:solidFill>
                <a:schemeClr val="accent6"/>
              </a:solidFill>
              <a:latin typeface="Arial" charset="0"/>
              <a:ea typeface="msgothic" charset="0"/>
              <a:cs typeface="msgothic" charset="0"/>
            </a:endParaRPr>
          </a:p>
        </p:txBody>
      </p:sp>
      <p:sp>
        <p:nvSpPr>
          <p:cNvPr id="66" name="Title 1"/>
          <p:cNvSpPr>
            <a:spLocks noGrp="1"/>
          </p:cNvSpPr>
          <p:nvPr>
            <p:ph type="title"/>
          </p:nvPr>
        </p:nvSpPr>
        <p:spPr/>
        <p:txBody>
          <a:bodyPr>
            <a:normAutofit/>
          </a:bodyPr>
          <a:lstStyle/>
          <a:p>
            <a:r>
              <a:rPr lang="en-US" dirty="0"/>
              <a:t>Major Problem: what is the correct path?</a:t>
            </a:r>
          </a:p>
        </p:txBody>
      </p:sp>
      <p:cxnSp>
        <p:nvCxnSpPr>
          <p:cNvPr id="38" name="Straight Arrow Connector 37"/>
          <p:cNvCxnSpPr/>
          <p:nvPr/>
        </p:nvCxnSpPr>
        <p:spPr>
          <a:xfrm>
            <a:off x="2514600" y="2709436"/>
            <a:ext cx="1676400"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1" name="Straight Arrow Connector 40"/>
          <p:cNvCxnSpPr/>
          <p:nvPr/>
        </p:nvCxnSpPr>
        <p:spPr>
          <a:xfrm>
            <a:off x="4483274" y="2785636"/>
            <a:ext cx="355426" cy="27974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7" name="Straight Arrow Connector 46"/>
          <p:cNvCxnSpPr/>
          <p:nvPr/>
        </p:nvCxnSpPr>
        <p:spPr>
          <a:xfrm>
            <a:off x="5169188" y="3052000"/>
            <a:ext cx="1993613" cy="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8" name="Straight Arrow Connector 47"/>
          <p:cNvCxnSpPr/>
          <p:nvPr/>
        </p:nvCxnSpPr>
        <p:spPr>
          <a:xfrm>
            <a:off x="7620000" y="3141584"/>
            <a:ext cx="457200" cy="406052"/>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49" name="Straight Arrow Connector 48"/>
          <p:cNvCxnSpPr/>
          <p:nvPr/>
        </p:nvCxnSpPr>
        <p:spPr>
          <a:xfrm flipH="1" flipV="1">
            <a:off x="5410200" y="3293985"/>
            <a:ext cx="2232216" cy="40651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cxnSp>
        <p:nvCxnSpPr>
          <p:cNvPr id="51" name="Straight Arrow Connector 50"/>
          <p:cNvCxnSpPr/>
          <p:nvPr/>
        </p:nvCxnSpPr>
        <p:spPr>
          <a:xfrm>
            <a:off x="5105401" y="2971800"/>
            <a:ext cx="1993613" cy="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61" name="Straight Arrow Connector 60"/>
          <p:cNvCxnSpPr/>
          <p:nvPr/>
        </p:nvCxnSpPr>
        <p:spPr>
          <a:xfrm flipH="1" flipV="1">
            <a:off x="4660988" y="2558624"/>
            <a:ext cx="2197012" cy="303212"/>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62" name="Straight Arrow Connector 61"/>
          <p:cNvCxnSpPr/>
          <p:nvPr/>
        </p:nvCxnSpPr>
        <p:spPr>
          <a:xfrm>
            <a:off x="4343400" y="2861836"/>
            <a:ext cx="469988" cy="35583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64" name="Straight Arrow Connector 63"/>
          <p:cNvCxnSpPr/>
          <p:nvPr/>
        </p:nvCxnSpPr>
        <p:spPr>
          <a:xfrm>
            <a:off x="5081337" y="2867528"/>
            <a:ext cx="1993613"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0" name="Straight Arrow Connector 69"/>
          <p:cNvCxnSpPr/>
          <p:nvPr/>
        </p:nvCxnSpPr>
        <p:spPr>
          <a:xfrm>
            <a:off x="7659144" y="3052000"/>
            <a:ext cx="494256" cy="375502"/>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cxnSp>
        <p:nvCxnSpPr>
          <p:cNvPr id="71" name="Straight Arrow Connector 70"/>
          <p:cNvCxnSpPr/>
          <p:nvPr/>
        </p:nvCxnSpPr>
        <p:spPr>
          <a:xfrm>
            <a:off x="8153400" y="3529764"/>
            <a:ext cx="1447800" cy="0"/>
          </a:xfrm>
          <a:prstGeom prst="straightConnector1">
            <a:avLst/>
          </a:prstGeom>
          <a:ln>
            <a:tailEnd type="arrow"/>
          </a:ln>
        </p:spPr>
        <p:style>
          <a:lnRef idx="2">
            <a:schemeClr val="accent6"/>
          </a:lnRef>
          <a:fillRef idx="0">
            <a:schemeClr val="accent6"/>
          </a:fillRef>
          <a:effectRef idx="1">
            <a:schemeClr val="accent6"/>
          </a:effectRef>
          <a:fontRef idx="minor">
            <a:schemeClr val="tx1"/>
          </a:fontRef>
        </p:style>
      </p:cxnSp>
      <p:sp>
        <p:nvSpPr>
          <p:cNvPr id="11" name="Slide Number Placeholder 10"/>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332188146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250"/>
                                        <p:tgtEl>
                                          <p:spTgt spid="38"/>
                                        </p:tgtEl>
                                      </p:cBhvr>
                                    </p:animEffect>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fade">
                                      <p:cBhvr>
                                        <p:cTn id="11" dur="250"/>
                                        <p:tgtEl>
                                          <p:spTgt spid="41"/>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250"/>
                                        <p:tgtEl>
                                          <p:spTgt spid="47"/>
                                        </p:tgtEl>
                                      </p:cBhvr>
                                    </p:animEffect>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250"/>
                                        <p:tgtEl>
                                          <p:spTgt spid="48"/>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250"/>
                                        <p:tgtEl>
                                          <p:spTgt spid="49"/>
                                        </p:tgtEl>
                                      </p:cBhvr>
                                    </p:animEffect>
                                  </p:childTnLst>
                                </p:cTn>
                              </p:par>
                            </p:childTnLst>
                          </p:cTn>
                        </p:par>
                        <p:par>
                          <p:cTn id="24" fill="hold">
                            <p:stCondLst>
                              <p:cond delay="1250"/>
                            </p:stCondLst>
                            <p:childTnLst>
                              <p:par>
                                <p:cTn id="25" presetID="10" presetClass="entr" presetSubtype="0" fill="hold" nodeType="afterEffect">
                                  <p:stCondLst>
                                    <p:cond delay="50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250"/>
                                        <p:tgtEl>
                                          <p:spTgt spid="51"/>
                                        </p:tgtEl>
                                      </p:cBhvr>
                                    </p:animEffect>
                                  </p:childTnLst>
                                </p:cTn>
                              </p:par>
                            </p:childTnLst>
                          </p:cTn>
                        </p:par>
                        <p:par>
                          <p:cTn id="28" fill="hold">
                            <p:stCondLst>
                              <p:cond delay="2000"/>
                            </p:stCondLst>
                            <p:childTnLst>
                              <p:par>
                                <p:cTn id="29" presetID="10" presetClass="entr" presetSubtype="0" fill="hold" nodeType="after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250"/>
                                        <p:tgtEl>
                                          <p:spTgt spid="61"/>
                                        </p:tgtEl>
                                      </p:cBhvr>
                                    </p:animEffect>
                                  </p:childTnLst>
                                </p:cTn>
                              </p:par>
                            </p:childTnLst>
                          </p:cTn>
                        </p:par>
                        <p:par>
                          <p:cTn id="32" fill="hold">
                            <p:stCondLst>
                              <p:cond delay="2250"/>
                            </p:stCondLst>
                            <p:childTnLst>
                              <p:par>
                                <p:cTn id="33" presetID="10" presetClass="entr" presetSubtype="0" fill="hold" nodeType="after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fade">
                                      <p:cBhvr>
                                        <p:cTn id="35" dur="250"/>
                                        <p:tgtEl>
                                          <p:spTgt spid="62"/>
                                        </p:tgtEl>
                                      </p:cBhvr>
                                    </p:animEffect>
                                  </p:childTnLst>
                                </p:cTn>
                              </p:par>
                            </p:childTnLst>
                          </p:cTn>
                        </p:par>
                        <p:par>
                          <p:cTn id="36" fill="hold">
                            <p:stCondLst>
                              <p:cond delay="2500"/>
                            </p:stCondLst>
                            <p:childTnLst>
                              <p:par>
                                <p:cTn id="37" presetID="10" presetClass="entr" presetSubtype="0" fill="hold" nodeType="afterEffect">
                                  <p:stCondLst>
                                    <p:cond delay="500"/>
                                  </p:stCondLst>
                                  <p:childTnLst>
                                    <p:set>
                                      <p:cBhvr>
                                        <p:cTn id="38" dur="1" fill="hold">
                                          <p:stCondLst>
                                            <p:cond delay="0"/>
                                          </p:stCondLst>
                                        </p:cTn>
                                        <p:tgtEl>
                                          <p:spTgt spid="64"/>
                                        </p:tgtEl>
                                        <p:attrNameLst>
                                          <p:attrName>style.visibility</p:attrName>
                                        </p:attrNameLst>
                                      </p:cBhvr>
                                      <p:to>
                                        <p:strVal val="visible"/>
                                      </p:to>
                                    </p:set>
                                    <p:animEffect transition="in" filter="fade">
                                      <p:cBhvr>
                                        <p:cTn id="39" dur="250"/>
                                        <p:tgtEl>
                                          <p:spTgt spid="64"/>
                                        </p:tgtEl>
                                      </p:cBhvr>
                                    </p:animEffect>
                                  </p:childTnLst>
                                </p:cTn>
                              </p:par>
                            </p:childTnLst>
                          </p:cTn>
                        </p:par>
                        <p:par>
                          <p:cTn id="40" fill="hold">
                            <p:stCondLst>
                              <p:cond delay="3250"/>
                            </p:stCondLst>
                            <p:childTnLst>
                              <p:par>
                                <p:cTn id="41" presetID="10" presetClass="entr" presetSubtype="0" fill="hold" nodeType="after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fade">
                                      <p:cBhvr>
                                        <p:cTn id="43" dur="250"/>
                                        <p:tgtEl>
                                          <p:spTgt spid="70"/>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25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CCFA9F-593A-2057-51C8-BAE7F6489DE4}"/>
              </a:ext>
            </a:extLst>
          </p:cNvPr>
          <p:cNvSpPr>
            <a:spLocks noGrp="1"/>
          </p:cNvSpPr>
          <p:nvPr>
            <p:ph type="title"/>
          </p:nvPr>
        </p:nvSpPr>
        <p:spPr/>
        <p:txBody>
          <a:bodyPr/>
          <a:lstStyle/>
          <a:p>
            <a:r>
              <a:rPr lang="en-US" dirty="0"/>
              <a:t>Bandage: Software for viewing assemblies</a:t>
            </a:r>
          </a:p>
        </p:txBody>
      </p:sp>
      <p:pic>
        <p:nvPicPr>
          <p:cNvPr id="1028" name="Picture 4" descr="Zoom">
            <a:extLst>
              <a:ext uri="{FF2B5EF4-FFF2-40B4-BE49-F238E27FC236}">
                <a16:creationId xmlns:a16="http://schemas.microsoft.com/office/drawing/2014/main" id="{C166D63E-C5AE-BD5D-EBAE-B2F2174801DB}"/>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1301750" y="2758281"/>
            <a:ext cx="40005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otate">
            <a:extLst>
              <a:ext uri="{FF2B5EF4-FFF2-40B4-BE49-F238E27FC236}">
                <a16:creationId xmlns:a16="http://schemas.microsoft.com/office/drawing/2014/main" id="{A9E726E4-7C4C-CAE0-D3E5-54122E9A0CB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7270750" y="2767806"/>
            <a:ext cx="3238500" cy="219075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E69C35F3-0EAF-1A16-C910-896DC269D4D4}"/>
              </a:ext>
            </a:extLst>
          </p:cNvPr>
          <p:cNvSpPr>
            <a:spLocks noGrp="1"/>
          </p:cNvSpPr>
          <p:nvPr>
            <p:ph type="sldNum" sz="quarter" idx="12"/>
          </p:nvPr>
        </p:nvSpPr>
        <p:spPr/>
        <p:txBody>
          <a:bodyPr/>
          <a:lstStyle/>
          <a:p>
            <a:fld id="{B6F15528-21DE-4FAA-801E-634DDDAF4B2B}" type="slidenum">
              <a:rPr lang="en-US" smtClean="0"/>
              <a:pPr/>
              <a:t>43</a:t>
            </a:fld>
            <a:endParaRPr lang="en-US"/>
          </a:p>
        </p:txBody>
      </p:sp>
      <p:pic>
        <p:nvPicPr>
          <p:cNvPr id="1026" name="Picture 2" descr="Bandage">
            <a:extLst>
              <a:ext uri="{FF2B5EF4-FFF2-40B4-BE49-F238E27FC236}">
                <a16:creationId xmlns:a16="http://schemas.microsoft.com/office/drawing/2014/main" id="{8B4F763E-1899-9CD4-04D2-68724D4F31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00" y="130001"/>
            <a:ext cx="1283875" cy="1283875"/>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12">
            <a:extLst>
              <a:ext uri="{FF2B5EF4-FFF2-40B4-BE49-F238E27FC236}">
                <a16:creationId xmlns:a16="http://schemas.microsoft.com/office/drawing/2014/main" id="{654EDC62-337B-E3F1-DF22-3B5683441580}"/>
              </a:ext>
            </a:extLst>
          </p:cNvPr>
          <p:cNvSpPr txBox="1">
            <a:spLocks noGrp="1"/>
          </p:cNvSpPr>
          <p:nvPr>
            <p:ph type="body" sz="quarter" idx="13"/>
          </p:nvPr>
        </p:nvSpPr>
        <p:spPr>
          <a:xfrm>
            <a:off x="101600" y="6096000"/>
            <a:ext cx="11988800" cy="685800"/>
          </a:xfrm>
          <a:prstGeom prst="rect">
            <a:avLst/>
          </a:prstGeom>
          <a:noFill/>
        </p:spPr>
        <p:txBody>
          <a:bodyPr wrap="square">
            <a:spAutoFit/>
          </a:bodyPr>
          <a:lstStyle/>
          <a:p>
            <a:r>
              <a:rPr lang="en-US" dirty="0"/>
              <a:t>https://github.com/rrwick/Bandage</a:t>
            </a:r>
          </a:p>
        </p:txBody>
      </p:sp>
    </p:spTree>
    <p:extLst>
      <p:ext uri="{BB962C8B-B14F-4D97-AF65-F5344CB8AC3E}">
        <p14:creationId xmlns:p14="http://schemas.microsoft.com/office/powerpoint/2010/main" val="602116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D6FD6-0063-945A-BCE0-64919CE9A30B}"/>
              </a:ext>
            </a:extLst>
          </p:cNvPr>
          <p:cNvSpPr>
            <a:spLocks noGrp="1"/>
          </p:cNvSpPr>
          <p:nvPr>
            <p:ph type="title"/>
          </p:nvPr>
        </p:nvSpPr>
        <p:spPr/>
        <p:txBody>
          <a:bodyPr/>
          <a:lstStyle/>
          <a:p>
            <a:r>
              <a:rPr lang="en-US" dirty="0"/>
              <a:t>Bandage main display</a:t>
            </a:r>
          </a:p>
        </p:txBody>
      </p:sp>
      <p:pic>
        <p:nvPicPr>
          <p:cNvPr id="8" name="Content Placeholder 7" descr="Graphical user interface, application&#10;&#10;Description automatically generated">
            <a:extLst>
              <a:ext uri="{FF2B5EF4-FFF2-40B4-BE49-F238E27FC236}">
                <a16:creationId xmlns:a16="http://schemas.microsoft.com/office/drawing/2014/main" id="{F15A39CC-7A55-5EC9-2CC9-B43FF033878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09600" y="2246194"/>
            <a:ext cx="5384800" cy="3233974"/>
          </a:xfrm>
        </p:spPr>
      </p:pic>
      <p:sp>
        <p:nvSpPr>
          <p:cNvPr id="4" name="Content Placeholder 3">
            <a:extLst>
              <a:ext uri="{FF2B5EF4-FFF2-40B4-BE49-F238E27FC236}">
                <a16:creationId xmlns:a16="http://schemas.microsoft.com/office/drawing/2014/main" id="{20B40B54-2AF6-B4E5-3485-063F65C5C77D}"/>
              </a:ext>
            </a:extLst>
          </p:cNvPr>
          <p:cNvSpPr>
            <a:spLocks noGrp="1"/>
          </p:cNvSpPr>
          <p:nvPr>
            <p:ph sz="half" idx="2"/>
          </p:nvPr>
        </p:nvSpPr>
        <p:spPr/>
        <p:txBody>
          <a:bodyPr/>
          <a:lstStyle/>
          <a:p>
            <a:r>
              <a:rPr lang="en-US" dirty="0"/>
              <a:t>Summary stats</a:t>
            </a:r>
          </a:p>
          <a:p>
            <a:r>
              <a:rPr lang="en-US" dirty="0"/>
              <a:t>Graph drawing</a:t>
            </a:r>
          </a:p>
          <a:p>
            <a:r>
              <a:rPr lang="en-US" dirty="0"/>
              <a:t>Graph display</a:t>
            </a:r>
          </a:p>
          <a:p>
            <a:r>
              <a:rPr lang="en-US" dirty="0"/>
              <a:t>Node labels</a:t>
            </a:r>
          </a:p>
          <a:p>
            <a:r>
              <a:rPr lang="en-US" dirty="0"/>
              <a:t>BLAST</a:t>
            </a:r>
          </a:p>
        </p:txBody>
      </p:sp>
      <p:sp>
        <p:nvSpPr>
          <p:cNvPr id="5" name="Slide Number Placeholder 4">
            <a:extLst>
              <a:ext uri="{FF2B5EF4-FFF2-40B4-BE49-F238E27FC236}">
                <a16:creationId xmlns:a16="http://schemas.microsoft.com/office/drawing/2014/main" id="{0D1B59C9-2D3D-F755-6BB0-F2BF4CA2C624}"/>
              </a:ext>
            </a:extLst>
          </p:cNvPr>
          <p:cNvSpPr>
            <a:spLocks noGrp="1"/>
          </p:cNvSpPr>
          <p:nvPr>
            <p:ph type="sldNum" sz="quarter" idx="12"/>
          </p:nvPr>
        </p:nvSpPr>
        <p:spPr/>
        <p:txBody>
          <a:bodyPr/>
          <a:lstStyle/>
          <a:p>
            <a:fld id="{B6F15528-21DE-4FAA-801E-634DDDAF4B2B}" type="slidenum">
              <a:rPr lang="en-US" smtClean="0"/>
              <a:pPr/>
              <a:t>44</a:t>
            </a:fld>
            <a:endParaRPr lang="en-US"/>
          </a:p>
        </p:txBody>
      </p:sp>
      <p:sp>
        <p:nvSpPr>
          <p:cNvPr id="6" name="Text Placeholder 5">
            <a:extLst>
              <a:ext uri="{FF2B5EF4-FFF2-40B4-BE49-F238E27FC236}">
                <a16:creationId xmlns:a16="http://schemas.microsoft.com/office/drawing/2014/main" id="{A0CA2B4D-A3AB-0EB5-5F15-1C203E72C7FD}"/>
              </a:ext>
            </a:extLst>
          </p:cNvPr>
          <p:cNvSpPr>
            <a:spLocks noGrp="1"/>
          </p:cNvSpPr>
          <p:nvPr>
            <p:ph type="body" sz="quarter" idx="13"/>
          </p:nvPr>
        </p:nvSpPr>
        <p:spPr/>
        <p:txBody>
          <a:bodyPr/>
          <a:lstStyle/>
          <a:p>
            <a:r>
              <a:rPr lang="en-US" dirty="0"/>
              <a:t>https://github.com/rrwick/Bandage/wiki</a:t>
            </a:r>
          </a:p>
        </p:txBody>
      </p:sp>
    </p:spTree>
    <p:extLst>
      <p:ext uri="{BB962C8B-B14F-4D97-AF65-F5344CB8AC3E}">
        <p14:creationId xmlns:p14="http://schemas.microsoft.com/office/powerpoint/2010/main" val="127945979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22607D-17D8-F69B-767B-BC6E5FD2D135}"/>
              </a:ext>
            </a:extLst>
          </p:cNvPr>
          <p:cNvSpPr>
            <a:spLocks noGrp="1"/>
          </p:cNvSpPr>
          <p:nvPr>
            <p:ph type="title"/>
          </p:nvPr>
        </p:nvSpPr>
        <p:spPr/>
        <p:txBody>
          <a:bodyPr/>
          <a:lstStyle/>
          <a:p>
            <a:r>
              <a:rPr lang="en-US" dirty="0"/>
              <a:t>Contiguity viz in Bandage</a:t>
            </a:r>
          </a:p>
        </p:txBody>
      </p:sp>
      <p:sp>
        <p:nvSpPr>
          <p:cNvPr id="5" name="Slide Number Placeholder 4">
            <a:extLst>
              <a:ext uri="{FF2B5EF4-FFF2-40B4-BE49-F238E27FC236}">
                <a16:creationId xmlns:a16="http://schemas.microsoft.com/office/drawing/2014/main" id="{14798FB6-3C98-4D39-E64C-BA5B04460915}"/>
              </a:ext>
            </a:extLst>
          </p:cNvPr>
          <p:cNvSpPr>
            <a:spLocks noGrp="1"/>
          </p:cNvSpPr>
          <p:nvPr>
            <p:ph type="sldNum" sz="quarter" idx="12"/>
          </p:nvPr>
        </p:nvSpPr>
        <p:spPr/>
        <p:txBody>
          <a:bodyPr/>
          <a:lstStyle/>
          <a:p>
            <a:fld id="{B6F15528-21DE-4FAA-801E-634DDDAF4B2B}" type="slidenum">
              <a:rPr lang="en-US" smtClean="0"/>
              <a:pPr/>
              <a:t>45</a:t>
            </a:fld>
            <a:endParaRPr lang="en-US"/>
          </a:p>
        </p:txBody>
      </p:sp>
      <p:sp>
        <p:nvSpPr>
          <p:cNvPr id="6" name="Text Placeholder 5">
            <a:extLst>
              <a:ext uri="{FF2B5EF4-FFF2-40B4-BE49-F238E27FC236}">
                <a16:creationId xmlns:a16="http://schemas.microsoft.com/office/drawing/2014/main" id="{AEFFCAD1-4F1D-9F7D-2A33-FC80FE294C68}"/>
              </a:ext>
            </a:extLst>
          </p:cNvPr>
          <p:cNvSpPr>
            <a:spLocks noGrp="1"/>
          </p:cNvSpPr>
          <p:nvPr>
            <p:ph type="body" sz="quarter" idx="13"/>
          </p:nvPr>
        </p:nvSpPr>
        <p:spPr/>
        <p:txBody>
          <a:bodyPr/>
          <a:lstStyle/>
          <a:p>
            <a:r>
              <a:rPr lang="en-US" dirty="0"/>
              <a:t>Copied from https://github.com/rrwick/Bandage/wiki/Simple-example</a:t>
            </a:r>
          </a:p>
        </p:txBody>
      </p:sp>
      <p:pic>
        <p:nvPicPr>
          <p:cNvPr id="15" name="Picture 14" descr="Chromosome with four contigs">
            <a:extLst>
              <a:ext uri="{FF2B5EF4-FFF2-40B4-BE49-F238E27FC236}">
                <a16:creationId xmlns:a16="http://schemas.microsoft.com/office/drawing/2014/main" id="{1BB819E9-A56C-94F5-44D6-5106556B96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8778" y="1534597"/>
            <a:ext cx="1409524" cy="1396825"/>
          </a:xfrm>
          <a:prstGeom prst="rect">
            <a:avLst/>
          </a:prstGeom>
        </p:spPr>
      </p:pic>
      <p:pic>
        <p:nvPicPr>
          <p:cNvPr id="17" name="Picture 16" descr="sequencing workflow to get to three contigs. Smallest contig has double coverage.">
            <a:extLst>
              <a:ext uri="{FF2B5EF4-FFF2-40B4-BE49-F238E27FC236}">
                <a16:creationId xmlns:a16="http://schemas.microsoft.com/office/drawing/2014/main" id="{BB5DAF45-7C8D-4269-3B85-76401C6B44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74883" y="3134597"/>
            <a:ext cx="6349206" cy="1244444"/>
          </a:xfrm>
          <a:prstGeom prst="rect">
            <a:avLst/>
          </a:prstGeom>
        </p:spPr>
      </p:pic>
      <p:pic>
        <p:nvPicPr>
          <p:cNvPr id="19" name="Picture 18" descr="assembly graph of the contigs">
            <a:extLst>
              <a:ext uri="{FF2B5EF4-FFF2-40B4-BE49-F238E27FC236}">
                <a16:creationId xmlns:a16="http://schemas.microsoft.com/office/drawing/2014/main" id="{2901643C-6A6E-AF17-9452-5187DF659E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7350" y="4572190"/>
            <a:ext cx="1552381" cy="1523810"/>
          </a:xfrm>
          <a:prstGeom prst="rect">
            <a:avLst/>
          </a:prstGeom>
        </p:spPr>
      </p:pic>
      <p:pic>
        <p:nvPicPr>
          <p:cNvPr id="21" name="Picture 20" descr="Two ways that we can resolve the graph. Either two small circular assemblies or one larger assembly.">
            <a:extLst>
              <a:ext uri="{FF2B5EF4-FFF2-40B4-BE49-F238E27FC236}">
                <a16:creationId xmlns:a16="http://schemas.microsoft.com/office/drawing/2014/main" id="{10DF2039-C282-A463-4F5A-7D5F213EFE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5481" y="4799459"/>
            <a:ext cx="4025397" cy="1396825"/>
          </a:xfrm>
          <a:prstGeom prst="rect">
            <a:avLst/>
          </a:prstGeom>
        </p:spPr>
      </p:pic>
    </p:spTree>
    <p:extLst>
      <p:ext uri="{BB962C8B-B14F-4D97-AF65-F5344CB8AC3E}">
        <p14:creationId xmlns:p14="http://schemas.microsoft.com/office/powerpoint/2010/main" val="2355434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20913-091B-9C23-A831-84ABB095860C}"/>
              </a:ext>
            </a:extLst>
          </p:cNvPr>
          <p:cNvSpPr>
            <a:spLocks noGrp="1"/>
          </p:cNvSpPr>
          <p:nvPr>
            <p:ph type="title"/>
          </p:nvPr>
        </p:nvSpPr>
        <p:spPr/>
        <p:txBody>
          <a:bodyPr>
            <a:normAutofit/>
          </a:bodyPr>
          <a:lstStyle/>
          <a:p>
            <a:r>
              <a:rPr lang="en-US" dirty="0"/>
              <a:t>Which of the following are contiguous?</a:t>
            </a:r>
          </a:p>
        </p:txBody>
      </p:sp>
      <p:pic>
        <p:nvPicPr>
          <p:cNvPr id="8" name="Content Placeholder 7" descr="A picture containing LEGO, toy&#10;&#10;Description automatically generated">
            <a:extLst>
              <a:ext uri="{FF2B5EF4-FFF2-40B4-BE49-F238E27FC236}">
                <a16:creationId xmlns:a16="http://schemas.microsoft.com/office/drawing/2014/main" id="{84557924-9182-6A22-961B-48E02099DCF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09600" y="2248083"/>
            <a:ext cx="5384800" cy="3230197"/>
          </a:xfrm>
        </p:spPr>
      </p:pic>
      <p:sp>
        <p:nvSpPr>
          <p:cNvPr id="4" name="Content Placeholder 3">
            <a:extLst>
              <a:ext uri="{FF2B5EF4-FFF2-40B4-BE49-F238E27FC236}">
                <a16:creationId xmlns:a16="http://schemas.microsoft.com/office/drawing/2014/main" id="{F479D6BF-E402-13C2-90FA-FE9322FAB9B2}"/>
              </a:ext>
            </a:extLst>
          </p:cNvPr>
          <p:cNvSpPr>
            <a:spLocks noGrp="1"/>
          </p:cNvSpPr>
          <p:nvPr>
            <p:ph sz="half" idx="2"/>
          </p:nvPr>
        </p:nvSpPr>
        <p:spPr/>
        <p:txBody>
          <a:bodyPr>
            <a:normAutofit fontScale="55000" lnSpcReduction="20000"/>
          </a:bodyPr>
          <a:lstStyle/>
          <a:p>
            <a:pPr>
              <a:buFont typeface="Arial" panose="020B0604020202020204" pitchFamily="34" charset="0"/>
              <a:buChar char="•"/>
            </a:pPr>
            <a:r>
              <a:rPr lang="en-US" b="1" dirty="0"/>
              <a:t>Node1 and Node 5</a:t>
            </a:r>
          </a:p>
          <a:p>
            <a:r>
              <a:rPr lang="en-US" dirty="0"/>
              <a:t>Node 1 is contiguous with node 5. When leaving node 5 via edge (e), all possible paths encounter node 1.</a:t>
            </a:r>
          </a:p>
          <a:p>
            <a:r>
              <a:rPr lang="en-US" b="1" dirty="0"/>
              <a:t>Node 12 and Node 5</a:t>
            </a:r>
          </a:p>
          <a:p>
            <a:pPr>
              <a:buFont typeface="Arial" panose="020B0604020202020204" pitchFamily="34" charset="0"/>
              <a:buChar char="•"/>
            </a:pPr>
            <a:r>
              <a:rPr lang="en-US" dirty="0"/>
              <a:t>Node 12 is contiguous with node 5. When leaving node 12 via edge (m), all possible paths encounter node 5.</a:t>
            </a:r>
          </a:p>
          <a:p>
            <a:pPr>
              <a:buFont typeface="Arial" panose="020B0604020202020204" pitchFamily="34" charset="0"/>
              <a:buChar char="•"/>
            </a:pPr>
            <a:r>
              <a:rPr lang="en-US" b="1" dirty="0"/>
              <a:t>Node 2 and Node 5</a:t>
            </a:r>
          </a:p>
          <a:p>
            <a:pPr>
              <a:buFont typeface="Arial" panose="020B0604020202020204" pitchFamily="34" charset="0"/>
              <a:buChar char="•"/>
            </a:pPr>
            <a:r>
              <a:rPr lang="en-US" dirty="0"/>
              <a:t>Node 2 is possibly contiguous with node 5. When leaving node 5 via edge (e), only some paths encounter node 2. This is also the case for the opposite direction: when leaving node 2 via edge (c), only some paths encounter node 5.</a:t>
            </a:r>
          </a:p>
          <a:p>
            <a:pPr>
              <a:buFont typeface="Arial" panose="020B0604020202020204" pitchFamily="34" charset="0"/>
              <a:buChar char="•"/>
            </a:pPr>
            <a:r>
              <a:rPr lang="en-US" b="1" dirty="0"/>
              <a:t>Node 6 and Node 5</a:t>
            </a:r>
          </a:p>
          <a:p>
            <a:pPr>
              <a:buFont typeface="Arial" panose="020B0604020202020204" pitchFamily="34" charset="0"/>
              <a:buChar char="•"/>
            </a:pPr>
            <a:r>
              <a:rPr lang="en-US" dirty="0"/>
              <a:t>Node 6 is not contiguous with node 5. There are no paths connecting those two nodes. Note that a path in the assembly graph must enter a node on one end and leave via the other. For example, the path 5-4-6 via edges (e) and (f) is not valid.</a:t>
            </a:r>
          </a:p>
        </p:txBody>
      </p:sp>
      <p:sp>
        <p:nvSpPr>
          <p:cNvPr id="5" name="Slide Number Placeholder 4">
            <a:extLst>
              <a:ext uri="{FF2B5EF4-FFF2-40B4-BE49-F238E27FC236}">
                <a16:creationId xmlns:a16="http://schemas.microsoft.com/office/drawing/2014/main" id="{C9415A7B-C5F0-6160-906E-2F64A235EAC5}"/>
              </a:ext>
            </a:extLst>
          </p:cNvPr>
          <p:cNvSpPr>
            <a:spLocks noGrp="1"/>
          </p:cNvSpPr>
          <p:nvPr>
            <p:ph type="sldNum" sz="quarter" idx="12"/>
          </p:nvPr>
        </p:nvSpPr>
        <p:spPr/>
        <p:txBody>
          <a:bodyPr/>
          <a:lstStyle/>
          <a:p>
            <a:fld id="{B6F15528-21DE-4FAA-801E-634DDDAF4B2B}" type="slidenum">
              <a:rPr lang="en-US" smtClean="0"/>
              <a:pPr/>
              <a:t>46</a:t>
            </a:fld>
            <a:endParaRPr lang="en-US"/>
          </a:p>
        </p:txBody>
      </p:sp>
      <p:sp>
        <p:nvSpPr>
          <p:cNvPr id="6" name="Text Placeholder 5">
            <a:extLst>
              <a:ext uri="{FF2B5EF4-FFF2-40B4-BE49-F238E27FC236}">
                <a16:creationId xmlns:a16="http://schemas.microsoft.com/office/drawing/2014/main" id="{0CCACEA7-8D6F-F47D-6683-2A7E6FA6A2C1}"/>
              </a:ext>
            </a:extLst>
          </p:cNvPr>
          <p:cNvSpPr>
            <a:spLocks noGrp="1"/>
          </p:cNvSpPr>
          <p:nvPr>
            <p:ph type="body" sz="quarter" idx="13"/>
          </p:nvPr>
        </p:nvSpPr>
        <p:spPr/>
        <p:txBody>
          <a:bodyPr/>
          <a:lstStyle/>
          <a:p>
            <a:r>
              <a:rPr lang="en-US" dirty="0"/>
              <a:t>https://github.com/rrwick/Bandage/wiki/Determining-contiguity</a:t>
            </a:r>
          </a:p>
        </p:txBody>
      </p:sp>
    </p:spTree>
    <p:extLst>
      <p:ext uri="{BB962C8B-B14F-4D97-AF65-F5344CB8AC3E}">
        <p14:creationId xmlns:p14="http://schemas.microsoft.com/office/powerpoint/2010/main" val="87852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72DB500-07A1-45FB-B601-089737906175}"/>
              </a:ext>
            </a:extLst>
          </p:cNvPr>
          <p:cNvSpPr>
            <a:spLocks noGrp="1"/>
          </p:cNvSpPr>
          <p:nvPr>
            <p:ph type="title"/>
          </p:nvPr>
        </p:nvSpPr>
        <p:spPr/>
        <p:txBody>
          <a:bodyPr/>
          <a:lstStyle/>
          <a:p>
            <a:r>
              <a:rPr lang="en-US" dirty="0"/>
              <a:t>Wrap up</a:t>
            </a:r>
          </a:p>
        </p:txBody>
      </p:sp>
      <p:sp>
        <p:nvSpPr>
          <p:cNvPr id="5" name="Content Placeholder 4">
            <a:extLst>
              <a:ext uri="{FF2B5EF4-FFF2-40B4-BE49-F238E27FC236}">
                <a16:creationId xmlns:a16="http://schemas.microsoft.com/office/drawing/2014/main" id="{57654FC9-71F3-49F3-BE1B-89496347EB9F}"/>
              </a:ext>
            </a:extLst>
          </p:cNvPr>
          <p:cNvSpPr>
            <a:spLocks noGrp="1"/>
          </p:cNvSpPr>
          <p:nvPr>
            <p:ph idx="1"/>
          </p:nvPr>
        </p:nvSpPr>
        <p:spPr/>
        <p:txBody>
          <a:bodyPr/>
          <a:lstStyle/>
          <a:p>
            <a:r>
              <a:rPr lang="en-US" dirty="0"/>
              <a:t>We learned</a:t>
            </a:r>
          </a:p>
          <a:p>
            <a:pPr lvl="1"/>
            <a:r>
              <a:rPr lang="en-US" dirty="0"/>
              <a:t>Sequencing instruments</a:t>
            </a:r>
          </a:p>
          <a:p>
            <a:pPr lvl="1"/>
            <a:r>
              <a:rPr lang="en-US" dirty="0"/>
              <a:t>QC</a:t>
            </a:r>
          </a:p>
          <a:p>
            <a:pPr lvl="1"/>
            <a:r>
              <a:rPr lang="en-US" dirty="0"/>
              <a:t>Multi-healing</a:t>
            </a:r>
          </a:p>
          <a:p>
            <a:pPr lvl="1"/>
            <a:r>
              <a:rPr lang="en-US" dirty="0"/>
              <a:t>Assembly concepts</a:t>
            </a:r>
          </a:p>
          <a:p>
            <a:r>
              <a:rPr lang="en-US" dirty="0"/>
              <a:t>Homework!</a:t>
            </a:r>
          </a:p>
        </p:txBody>
      </p:sp>
      <p:sp>
        <p:nvSpPr>
          <p:cNvPr id="3" name="Slide Number Placeholder 2">
            <a:extLst>
              <a:ext uri="{FF2B5EF4-FFF2-40B4-BE49-F238E27FC236}">
                <a16:creationId xmlns:a16="http://schemas.microsoft.com/office/drawing/2014/main" id="{5910B5A5-F057-4A33-B72C-7A856BC861F8}"/>
              </a:ext>
            </a:extLst>
          </p:cNvPr>
          <p:cNvSpPr>
            <a:spLocks noGrp="1"/>
          </p:cNvSpPr>
          <p:nvPr>
            <p:ph type="sldNum" sz="quarter" idx="12"/>
          </p:nvPr>
        </p:nvSpPr>
        <p:spPr/>
        <p:txBody>
          <a:bodyPr/>
          <a:lstStyle/>
          <a:p>
            <a:fld id="{B6F15528-21DE-4FAA-801E-634DDDAF4B2B}" type="slidenum">
              <a:rPr lang="en-US" smtClean="0"/>
              <a:pPr/>
              <a:t>47</a:t>
            </a:fld>
            <a:endParaRPr lang="en-US"/>
          </a:p>
        </p:txBody>
      </p:sp>
      <p:sp>
        <p:nvSpPr>
          <p:cNvPr id="6" name="Text Placeholder 5">
            <a:extLst>
              <a:ext uri="{FF2B5EF4-FFF2-40B4-BE49-F238E27FC236}">
                <a16:creationId xmlns:a16="http://schemas.microsoft.com/office/drawing/2014/main" id="{DDD74115-41BB-4D6D-B82D-D0B52C373A7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5253531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8F46B-191A-EF40-715F-0211AB23F88B}"/>
              </a:ext>
            </a:extLst>
          </p:cNvPr>
          <p:cNvSpPr>
            <a:spLocks noGrp="1"/>
          </p:cNvSpPr>
          <p:nvPr>
            <p:ph type="title"/>
          </p:nvPr>
        </p:nvSpPr>
        <p:spPr/>
        <p:txBody>
          <a:bodyPr/>
          <a:lstStyle/>
          <a:p>
            <a:r>
              <a:rPr lang="en-US" dirty="0"/>
              <a:t>Professional Development slide</a:t>
            </a:r>
          </a:p>
        </p:txBody>
      </p:sp>
      <p:sp>
        <p:nvSpPr>
          <p:cNvPr id="3" name="Text Placeholder 2">
            <a:extLst>
              <a:ext uri="{FF2B5EF4-FFF2-40B4-BE49-F238E27FC236}">
                <a16:creationId xmlns:a16="http://schemas.microsoft.com/office/drawing/2014/main" id="{8E6559D3-5FEA-BB1E-AE5C-5A03E7EEEF5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D09AB85-DD4E-CB9B-35E3-A2A907AA57AF}"/>
              </a:ext>
            </a:extLst>
          </p:cNvPr>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10242511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AE25F-6A2D-FA19-7381-4CC4E4F0CF29}"/>
              </a:ext>
            </a:extLst>
          </p:cNvPr>
          <p:cNvSpPr>
            <a:spLocks noGrp="1"/>
          </p:cNvSpPr>
          <p:nvPr>
            <p:ph type="title"/>
          </p:nvPr>
        </p:nvSpPr>
        <p:spPr/>
        <p:txBody>
          <a:bodyPr/>
          <a:lstStyle/>
          <a:p>
            <a:r>
              <a:rPr lang="en-US" dirty="0"/>
              <a:t>Blogs</a:t>
            </a:r>
          </a:p>
        </p:txBody>
      </p:sp>
      <p:sp>
        <p:nvSpPr>
          <p:cNvPr id="5" name="Text Placeholder 4">
            <a:extLst>
              <a:ext uri="{FF2B5EF4-FFF2-40B4-BE49-F238E27FC236}">
                <a16:creationId xmlns:a16="http://schemas.microsoft.com/office/drawing/2014/main" id="{18EC1464-CA60-C869-5101-F2F88D3F069A}"/>
              </a:ext>
            </a:extLst>
          </p:cNvPr>
          <p:cNvSpPr>
            <a:spLocks noGrp="1"/>
          </p:cNvSpPr>
          <p:nvPr>
            <p:ph type="body" idx="1"/>
          </p:nvPr>
        </p:nvSpPr>
        <p:spPr/>
        <p:txBody>
          <a:bodyPr/>
          <a:lstStyle/>
          <a:p>
            <a:r>
              <a:rPr lang="en-US" dirty="0"/>
              <a:t>https://ncbiinsights.ncbi.nlm.nih.gov</a:t>
            </a:r>
          </a:p>
        </p:txBody>
      </p:sp>
      <p:pic>
        <p:nvPicPr>
          <p:cNvPr id="10" name="Content Placeholder 9" descr="A picture containing text, orange&#10;&#10;Description automatically generated">
            <a:extLst>
              <a:ext uri="{FF2B5EF4-FFF2-40B4-BE49-F238E27FC236}">
                <a16:creationId xmlns:a16="http://schemas.microsoft.com/office/drawing/2014/main" id="{DAC7AC49-5BAE-0A57-C7BE-6BC08890A15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39788" y="2999311"/>
            <a:ext cx="5157787" cy="2696115"/>
          </a:xfrm>
        </p:spPr>
      </p:pic>
      <p:sp>
        <p:nvSpPr>
          <p:cNvPr id="7" name="Text Placeholder 6">
            <a:extLst>
              <a:ext uri="{FF2B5EF4-FFF2-40B4-BE49-F238E27FC236}">
                <a16:creationId xmlns:a16="http://schemas.microsoft.com/office/drawing/2014/main" id="{3667BF15-7489-73C0-CF6F-EE9811DA37F4}"/>
              </a:ext>
            </a:extLst>
          </p:cNvPr>
          <p:cNvSpPr>
            <a:spLocks noGrp="1"/>
          </p:cNvSpPr>
          <p:nvPr>
            <p:ph type="body" sz="quarter" idx="3"/>
          </p:nvPr>
        </p:nvSpPr>
        <p:spPr/>
        <p:txBody>
          <a:bodyPr/>
          <a:lstStyle/>
          <a:p>
            <a:r>
              <a:rPr lang="en-US" dirty="0"/>
              <a:t>https://ubinfie.github.io/</a:t>
            </a:r>
          </a:p>
        </p:txBody>
      </p:sp>
      <p:pic>
        <p:nvPicPr>
          <p:cNvPr id="12" name="Content Placeholder 11">
            <a:extLst>
              <a:ext uri="{FF2B5EF4-FFF2-40B4-BE49-F238E27FC236}">
                <a16:creationId xmlns:a16="http://schemas.microsoft.com/office/drawing/2014/main" id="{5344A71E-C34E-3C94-DA2B-E1C0DF67FCCE}"/>
              </a:ext>
            </a:extLst>
          </p:cNvPr>
          <p:cNvPicPr>
            <a:picLocks noGrp="1" noChangeAspect="1"/>
          </p:cNvPicPr>
          <p:nvPr>
            <p:ph sz="quarter" idx="4"/>
          </p:nvPr>
        </p:nvPicPr>
        <p:blipFill>
          <a:blip r:embed="rId3"/>
          <a:stretch>
            <a:fillRect/>
          </a:stretch>
        </p:blipFill>
        <p:spPr>
          <a:xfrm>
            <a:off x="6172200" y="2907594"/>
            <a:ext cx="5183188" cy="2879549"/>
          </a:xfrm>
        </p:spPr>
      </p:pic>
    </p:spTree>
    <p:extLst>
      <p:ext uri="{BB962C8B-B14F-4D97-AF65-F5344CB8AC3E}">
        <p14:creationId xmlns:p14="http://schemas.microsoft.com/office/powerpoint/2010/main" val="2755710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3274E-AE97-4C77-8A48-49ABD7DB9424}"/>
              </a:ext>
            </a:extLst>
          </p:cNvPr>
          <p:cNvSpPr>
            <a:spLocks noGrp="1"/>
          </p:cNvSpPr>
          <p:nvPr>
            <p:ph type="title"/>
          </p:nvPr>
        </p:nvSpPr>
        <p:spPr>
          <a:xfrm>
            <a:off x="736602" y="365125"/>
            <a:ext cx="10515600" cy="1325563"/>
          </a:xfrm>
        </p:spPr>
        <p:txBody>
          <a:bodyPr/>
          <a:lstStyle/>
          <a:p>
            <a:r>
              <a:rPr lang="en-US" dirty="0"/>
              <a:t>454 (2</a:t>
            </a:r>
            <a:r>
              <a:rPr lang="en-US" baseline="30000" dirty="0"/>
              <a:t>nd</a:t>
            </a:r>
            <a:r>
              <a:rPr lang="en-US" dirty="0"/>
              <a:t> gen) - deprecated</a:t>
            </a:r>
          </a:p>
        </p:txBody>
      </p:sp>
      <p:sp>
        <p:nvSpPr>
          <p:cNvPr id="3" name="Content Placeholder 2">
            <a:extLst>
              <a:ext uri="{FF2B5EF4-FFF2-40B4-BE49-F238E27FC236}">
                <a16:creationId xmlns:a16="http://schemas.microsoft.com/office/drawing/2014/main" id="{37ACE93A-1A35-4029-90B9-9D259E560A21}"/>
              </a:ext>
            </a:extLst>
          </p:cNvPr>
          <p:cNvSpPr>
            <a:spLocks noGrp="1"/>
          </p:cNvSpPr>
          <p:nvPr>
            <p:ph sz="half" idx="1"/>
          </p:nvPr>
        </p:nvSpPr>
        <p:spPr/>
        <p:txBody>
          <a:bodyPr>
            <a:normAutofit fontScale="92500"/>
          </a:bodyPr>
          <a:lstStyle/>
          <a:p>
            <a:r>
              <a:rPr lang="en-US" dirty="0"/>
              <a:t>Sequencing by illumination</a:t>
            </a:r>
          </a:p>
          <a:p>
            <a:r>
              <a:rPr lang="en-US" dirty="0"/>
              <a:t>Emulsion PCR</a:t>
            </a:r>
          </a:p>
          <a:p>
            <a:r>
              <a:rPr lang="en-US" dirty="0"/>
              <a:t>Sequencing is a cycle of</a:t>
            </a:r>
          </a:p>
          <a:p>
            <a:pPr lvl="1"/>
            <a:r>
              <a:rPr lang="en-US" dirty="0"/>
              <a:t>Observe positions of reads on slide</a:t>
            </a:r>
          </a:p>
          <a:p>
            <a:pPr lvl="1"/>
            <a:r>
              <a:rPr lang="en-US" dirty="0"/>
              <a:t>Wash a single </a:t>
            </a:r>
            <a:r>
              <a:rPr lang="en-US" dirty="0" err="1"/>
              <a:t>nt</a:t>
            </a:r>
            <a:r>
              <a:rPr lang="en-US" dirty="0"/>
              <a:t> over slide</a:t>
            </a:r>
          </a:p>
          <a:p>
            <a:pPr lvl="1"/>
            <a:r>
              <a:rPr lang="en-US" dirty="0"/>
              <a:t>Observe where it lights up</a:t>
            </a:r>
          </a:p>
          <a:p>
            <a:r>
              <a:rPr lang="en-US" dirty="0"/>
              <a:t>Advantages</a:t>
            </a:r>
          </a:p>
          <a:p>
            <a:pPr lvl="1"/>
            <a:r>
              <a:rPr lang="en-US" dirty="0"/>
              <a:t>long(er) reads 400-800bp</a:t>
            </a:r>
          </a:p>
          <a:p>
            <a:r>
              <a:rPr lang="en-US" dirty="0"/>
              <a:t>Disadvantages</a:t>
            </a:r>
          </a:p>
          <a:p>
            <a:pPr lvl="1"/>
            <a:r>
              <a:rPr lang="en-US" dirty="0"/>
              <a:t>homopolymer errors</a:t>
            </a:r>
          </a:p>
        </p:txBody>
      </p:sp>
      <p:pic>
        <p:nvPicPr>
          <p:cNvPr id="2050" name="Picture 2" descr="454 pyrosequencing">
            <a:extLst>
              <a:ext uri="{FF2B5EF4-FFF2-40B4-BE49-F238E27FC236}">
                <a16:creationId xmlns:a16="http://schemas.microsoft.com/office/drawing/2014/main" id="{9C7B1D15-0560-431B-BA3E-9FC9C2F72FD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902183" y="784041"/>
            <a:ext cx="5181600" cy="6058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3616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F4442-2CAD-41D9-B5F7-28654984B3F1}"/>
              </a:ext>
            </a:extLst>
          </p:cNvPr>
          <p:cNvSpPr>
            <a:spLocks noGrp="1"/>
          </p:cNvSpPr>
          <p:nvPr>
            <p:ph type="title"/>
          </p:nvPr>
        </p:nvSpPr>
        <p:spPr/>
        <p:txBody>
          <a:bodyPr/>
          <a:lstStyle/>
          <a:p>
            <a:r>
              <a:rPr lang="en-US" dirty="0"/>
              <a:t>Illumina (2</a:t>
            </a:r>
            <a:r>
              <a:rPr lang="en-US" baseline="30000" dirty="0"/>
              <a:t>nd</a:t>
            </a:r>
            <a:r>
              <a:rPr lang="en-US" dirty="0"/>
              <a:t> gen)</a:t>
            </a:r>
          </a:p>
        </p:txBody>
      </p:sp>
      <p:sp>
        <p:nvSpPr>
          <p:cNvPr id="4" name="Content Placeholder 3">
            <a:extLst>
              <a:ext uri="{FF2B5EF4-FFF2-40B4-BE49-F238E27FC236}">
                <a16:creationId xmlns:a16="http://schemas.microsoft.com/office/drawing/2014/main" id="{38A83AFD-D749-4520-9816-4AFCC61DFDA8}"/>
              </a:ext>
            </a:extLst>
          </p:cNvPr>
          <p:cNvSpPr>
            <a:spLocks noGrp="1"/>
          </p:cNvSpPr>
          <p:nvPr>
            <p:ph sz="half" idx="2"/>
          </p:nvPr>
        </p:nvSpPr>
        <p:spPr/>
        <p:txBody>
          <a:bodyPr/>
          <a:lstStyle/>
          <a:p>
            <a:r>
              <a:rPr lang="en-US" dirty="0"/>
              <a:t>Template strand glued to a slide</a:t>
            </a:r>
          </a:p>
          <a:p>
            <a:r>
              <a:rPr lang="en-US" dirty="0"/>
              <a:t>Sequencing cycle:</a:t>
            </a:r>
          </a:p>
          <a:p>
            <a:pPr lvl="1"/>
            <a:r>
              <a:rPr lang="en-US" dirty="0"/>
              <a:t>Fluorescent dNTP added</a:t>
            </a:r>
          </a:p>
          <a:p>
            <a:pPr lvl="1"/>
            <a:r>
              <a:rPr lang="en-US" dirty="0"/>
              <a:t>Camera sees where each dNTP is added</a:t>
            </a:r>
          </a:p>
          <a:p>
            <a:pPr lvl="1"/>
            <a:r>
              <a:rPr lang="en-US" dirty="0"/>
              <a:t>Fluorophore washed away</a:t>
            </a:r>
          </a:p>
          <a:p>
            <a:r>
              <a:rPr lang="en-US" dirty="0"/>
              <a:t>150 or 250bp usually</a:t>
            </a:r>
          </a:p>
          <a:p>
            <a:r>
              <a:rPr lang="en-US" dirty="0"/>
              <a:t>Paired end</a:t>
            </a:r>
          </a:p>
        </p:txBody>
      </p:sp>
      <p:pic>
        <p:nvPicPr>
          <p:cNvPr id="3074" name="Picture 2" descr="Illumina sequencing">
            <a:extLst>
              <a:ext uri="{FF2B5EF4-FFF2-40B4-BE49-F238E27FC236}">
                <a16:creationId xmlns:a16="http://schemas.microsoft.com/office/drawing/2014/main" id="{0C5A8C18-49B9-4411-BBD1-780C40E81D11}"/>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451362" y="1825625"/>
            <a:ext cx="1955276" cy="43513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A36475D-4FB5-EAF2-FB50-1F04EBFB8803}"/>
              </a:ext>
            </a:extLst>
          </p:cNvPr>
          <p:cNvSpPr txBox="1"/>
          <p:nvPr/>
        </p:nvSpPr>
        <p:spPr>
          <a:xfrm>
            <a:off x="4108175" y="6349258"/>
            <a:ext cx="8014250" cy="369332"/>
          </a:xfrm>
          <a:prstGeom prst="rect">
            <a:avLst/>
          </a:prstGeom>
          <a:noFill/>
        </p:spPr>
        <p:txBody>
          <a:bodyPr wrap="square" rtlCol="0">
            <a:spAutoFit/>
          </a:bodyPr>
          <a:lstStyle/>
          <a:p>
            <a:r>
              <a:rPr lang="en-US" dirty="0"/>
              <a:t>Rob Edwards teaching Illumina: https://www.youtube.com/watch?v=mLZqS0RYqCk</a:t>
            </a:r>
          </a:p>
        </p:txBody>
      </p:sp>
      <p:pic>
        <p:nvPicPr>
          <p:cNvPr id="6" name="Picture 5" descr="Logo&#10;&#10;Description automatically generated">
            <a:extLst>
              <a:ext uri="{FF2B5EF4-FFF2-40B4-BE49-F238E27FC236}">
                <a16:creationId xmlns:a16="http://schemas.microsoft.com/office/drawing/2014/main" id="{038BFC11-EBB3-449A-0A70-5B4C091AAB9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429000" y="6308811"/>
            <a:ext cx="540818" cy="540818"/>
          </a:xfrm>
          <a:prstGeom prst="rect">
            <a:avLst/>
          </a:prstGeom>
        </p:spPr>
      </p:pic>
    </p:spTree>
    <p:extLst>
      <p:ext uri="{BB962C8B-B14F-4D97-AF65-F5344CB8AC3E}">
        <p14:creationId xmlns:p14="http://schemas.microsoft.com/office/powerpoint/2010/main" val="3885798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C7B5A-05F0-4531-9D75-4408E6F8DD7A}"/>
              </a:ext>
            </a:extLst>
          </p:cNvPr>
          <p:cNvSpPr>
            <a:spLocks noGrp="1"/>
          </p:cNvSpPr>
          <p:nvPr>
            <p:ph type="title"/>
          </p:nvPr>
        </p:nvSpPr>
        <p:spPr/>
        <p:txBody>
          <a:bodyPr/>
          <a:lstStyle/>
          <a:p>
            <a:r>
              <a:rPr lang="en-US" dirty="0"/>
              <a:t>Illumina paired end sequencing</a:t>
            </a:r>
          </a:p>
        </p:txBody>
      </p:sp>
      <p:pic>
        <p:nvPicPr>
          <p:cNvPr id="3074" name="Picture 2" descr="Adapter trimming: Why are adapter sequences trimmed from only the 3â€™ ends  of reads?">
            <a:extLst>
              <a:ext uri="{FF2B5EF4-FFF2-40B4-BE49-F238E27FC236}">
                <a16:creationId xmlns:a16="http://schemas.microsoft.com/office/drawing/2014/main" id="{0726501D-681C-4BF4-BE83-D3EA69FD76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332383" y="1596669"/>
            <a:ext cx="6796886" cy="2871494"/>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8" descr="Paired end reads diagram">
            <a:extLst>
              <a:ext uri="{FF2B5EF4-FFF2-40B4-BE49-F238E27FC236}">
                <a16:creationId xmlns:a16="http://schemas.microsoft.com/office/drawing/2014/main" id="{12A5FFD0-4371-4D33-92E8-9E64D8F29C38}"/>
              </a:ext>
            </a:extLst>
          </p:cNvPr>
          <p:cNvPicPr>
            <a:picLocks noChangeAspect="1"/>
          </p:cNvPicPr>
          <p:nvPr/>
        </p:nvPicPr>
        <p:blipFill rotWithShape="1">
          <a:blip r:embed="rId3">
            <a:extLst>
              <a:ext uri="{28A0092B-C50C-407E-A947-70E740481C1C}">
                <a14:useLocalDpi xmlns:a14="http://schemas.microsoft.com/office/drawing/2010/main" val="0"/>
              </a:ext>
            </a:extLst>
          </a:blip>
          <a:srcRect t="-683" b="68802"/>
          <a:stretch/>
        </p:blipFill>
        <p:spPr>
          <a:xfrm>
            <a:off x="233344" y="4374143"/>
            <a:ext cx="11725310" cy="2118732"/>
          </a:xfrm>
          <a:prstGeom prst="rect">
            <a:avLst/>
          </a:prstGeom>
        </p:spPr>
      </p:pic>
    </p:spTree>
    <p:extLst>
      <p:ext uri="{BB962C8B-B14F-4D97-AF65-F5344CB8AC3E}">
        <p14:creationId xmlns:p14="http://schemas.microsoft.com/office/powerpoint/2010/main" val="33303608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BE038-384E-4693-9B7C-9C8F0B7F9114}"/>
              </a:ext>
            </a:extLst>
          </p:cNvPr>
          <p:cNvSpPr>
            <a:spLocks noGrp="1"/>
          </p:cNvSpPr>
          <p:nvPr>
            <p:ph type="title"/>
          </p:nvPr>
        </p:nvSpPr>
        <p:spPr/>
        <p:txBody>
          <a:bodyPr/>
          <a:lstStyle/>
          <a:p>
            <a:r>
              <a:rPr lang="en-US" dirty="0"/>
              <a:t>Ion Torrent (2</a:t>
            </a:r>
            <a:r>
              <a:rPr lang="en-US" baseline="30000" dirty="0"/>
              <a:t>nd</a:t>
            </a:r>
            <a:r>
              <a:rPr lang="en-US" dirty="0"/>
              <a:t> or 3</a:t>
            </a:r>
            <a:r>
              <a:rPr lang="en-US" baseline="30000" dirty="0"/>
              <a:t>rd</a:t>
            </a:r>
            <a:r>
              <a:rPr lang="en-US" dirty="0"/>
              <a:t> gen)</a:t>
            </a:r>
          </a:p>
        </p:txBody>
      </p:sp>
      <p:sp>
        <p:nvSpPr>
          <p:cNvPr id="3" name="Content Placeholder 2">
            <a:extLst>
              <a:ext uri="{FF2B5EF4-FFF2-40B4-BE49-F238E27FC236}">
                <a16:creationId xmlns:a16="http://schemas.microsoft.com/office/drawing/2014/main" id="{C71F1933-9057-412C-91E1-FEB992678B73}"/>
              </a:ext>
            </a:extLst>
          </p:cNvPr>
          <p:cNvSpPr>
            <a:spLocks noGrp="1"/>
          </p:cNvSpPr>
          <p:nvPr>
            <p:ph sz="half" idx="1"/>
          </p:nvPr>
        </p:nvSpPr>
        <p:spPr/>
        <p:txBody>
          <a:bodyPr/>
          <a:lstStyle/>
          <a:p>
            <a:r>
              <a:rPr lang="en-US" dirty="0"/>
              <a:t>“sequencing on a chip”</a:t>
            </a:r>
          </a:p>
          <a:p>
            <a:r>
              <a:rPr lang="en-US" dirty="0"/>
              <a:t>Similar to 454 but measure pH output instead of light</a:t>
            </a:r>
          </a:p>
          <a:p>
            <a:r>
              <a:rPr lang="en-US" dirty="0"/>
              <a:t>Homopolymer errors</a:t>
            </a:r>
          </a:p>
          <a:p>
            <a:r>
              <a:rPr lang="en-US" dirty="0"/>
              <a:t>Fast sequencing time but long library prep time</a:t>
            </a:r>
          </a:p>
        </p:txBody>
      </p:sp>
      <p:pic>
        <p:nvPicPr>
          <p:cNvPr id="4098" name="Picture 2" descr="Ion Torrent sequencing">
            <a:extLst>
              <a:ext uri="{FF2B5EF4-FFF2-40B4-BE49-F238E27FC236}">
                <a16:creationId xmlns:a16="http://schemas.microsoft.com/office/drawing/2014/main" id="{8C902CA8-3B97-43CE-9D52-BB0744E8026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91300" y="2710656"/>
            <a:ext cx="4343400" cy="2581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007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F9A05-5E6A-4B2F-961A-B0146C724EE9}"/>
              </a:ext>
            </a:extLst>
          </p:cNvPr>
          <p:cNvSpPr>
            <a:spLocks noGrp="1"/>
          </p:cNvSpPr>
          <p:nvPr>
            <p:ph type="title"/>
          </p:nvPr>
        </p:nvSpPr>
        <p:spPr/>
        <p:txBody>
          <a:bodyPr/>
          <a:lstStyle/>
          <a:p>
            <a:r>
              <a:rPr lang="en-US" dirty="0"/>
              <a:t>Pacific </a:t>
            </a:r>
            <a:r>
              <a:rPr lang="en-US" dirty="0" err="1"/>
              <a:t>BioSciences</a:t>
            </a:r>
            <a:r>
              <a:rPr lang="en-US" dirty="0"/>
              <a:t> (PacBio) - 3</a:t>
            </a:r>
            <a:r>
              <a:rPr lang="en-US" baseline="30000" dirty="0"/>
              <a:t>rd</a:t>
            </a:r>
            <a:r>
              <a:rPr lang="en-US" dirty="0"/>
              <a:t> gen</a:t>
            </a:r>
          </a:p>
        </p:txBody>
      </p:sp>
      <p:sp>
        <p:nvSpPr>
          <p:cNvPr id="4" name="Content Placeholder 3">
            <a:extLst>
              <a:ext uri="{FF2B5EF4-FFF2-40B4-BE49-F238E27FC236}">
                <a16:creationId xmlns:a16="http://schemas.microsoft.com/office/drawing/2014/main" id="{87F206D2-7D78-49DE-B137-F268DBB5D874}"/>
              </a:ext>
            </a:extLst>
          </p:cNvPr>
          <p:cNvSpPr>
            <a:spLocks noGrp="1"/>
          </p:cNvSpPr>
          <p:nvPr>
            <p:ph sz="half" idx="2"/>
          </p:nvPr>
        </p:nvSpPr>
        <p:spPr/>
        <p:txBody>
          <a:bodyPr/>
          <a:lstStyle/>
          <a:p>
            <a:r>
              <a:rPr lang="en-US" dirty="0"/>
              <a:t>Single DNA read in a small well called a zero-mode waveguide detector</a:t>
            </a:r>
          </a:p>
          <a:p>
            <a:r>
              <a:rPr lang="en-US" dirty="0"/>
              <a:t>DNA polymerase stuck on bottom of well</a:t>
            </a:r>
          </a:p>
          <a:p>
            <a:r>
              <a:rPr lang="en-US" dirty="0"/>
              <a:t>Laser reads the polymerase as it synthesizes from the template strand</a:t>
            </a:r>
          </a:p>
        </p:txBody>
      </p:sp>
      <p:pic>
        <p:nvPicPr>
          <p:cNvPr id="5122" name="Picture 2" descr="Pacific Biosciences SMRT Sequencing">
            <a:extLst>
              <a:ext uri="{FF2B5EF4-FFF2-40B4-BE49-F238E27FC236}">
                <a16:creationId xmlns:a16="http://schemas.microsoft.com/office/drawing/2014/main" id="{80178A7E-C6ED-47A3-8EFA-3DAC3C6A5E7B}"/>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2203866" y="1825625"/>
            <a:ext cx="245026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65578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5615</TotalTime>
  <Words>3447</Words>
  <Application>Microsoft Office PowerPoint</Application>
  <PresentationFormat>Widescreen</PresentationFormat>
  <Paragraphs>408</Paragraphs>
  <Slides>49</Slides>
  <Notes>28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49</vt:i4>
      </vt:variant>
    </vt:vector>
  </HeadingPairs>
  <TitlesOfParts>
    <vt:vector size="59" baseType="lpstr">
      <vt:lpstr>-apple-system</vt:lpstr>
      <vt:lpstr>Arial</vt:lpstr>
      <vt:lpstr>Calibri</vt:lpstr>
      <vt:lpstr>Calibri Light</vt:lpstr>
      <vt:lpstr>Courier</vt:lpstr>
      <vt:lpstr>Lucida Grande</vt:lpstr>
      <vt:lpstr>Myriad Pro</vt:lpstr>
      <vt:lpstr>Roboto</vt:lpstr>
      <vt:lpstr>Office Theme</vt:lpstr>
      <vt:lpstr>1_Office Theme</vt:lpstr>
      <vt:lpstr>Sequencing instruments</vt:lpstr>
      <vt:lpstr>Outline</vt:lpstr>
      <vt:lpstr>Prokaryotic Sequencing Projects</vt:lpstr>
      <vt:lpstr>Sanger sequencing</vt:lpstr>
      <vt:lpstr>454 (2nd gen) - deprecated</vt:lpstr>
      <vt:lpstr>Illumina (2nd gen)</vt:lpstr>
      <vt:lpstr>Illumina paired end sequencing</vt:lpstr>
      <vt:lpstr>Ion Torrent (2nd or 3rd gen)</vt:lpstr>
      <vt:lpstr>Pacific BioSciences (PacBio) - 3rd gen</vt:lpstr>
      <vt:lpstr>Oxford Nanopore Technologies (ONT) - 3rd gen</vt:lpstr>
      <vt:lpstr>Technologies pros and cons</vt:lpstr>
      <vt:lpstr>Sequencing errors are measured in Phred</vt:lpstr>
      <vt:lpstr>Reads</vt:lpstr>
      <vt:lpstr>Distribution of read lengths</vt:lpstr>
      <vt:lpstr>Distribution of read lengths</vt:lpstr>
      <vt:lpstr>Quality Control (Q/C)</vt:lpstr>
      <vt:lpstr>Q/C: phred score per read length</vt:lpstr>
      <vt:lpstr>Q/C: phred score per read length</vt:lpstr>
      <vt:lpstr>Q/C: ACGT percentages per read length</vt:lpstr>
      <vt:lpstr>Q/C: GC percentage per read</vt:lpstr>
      <vt:lpstr>Q/C: Overrepresented sequences</vt:lpstr>
      <vt:lpstr>Q/C: duplicated sequences</vt:lpstr>
      <vt:lpstr>Multihealing - Cleaning reads</vt:lpstr>
      <vt:lpstr>Major methods of healing reads</vt:lpstr>
      <vt:lpstr>Paired end reads diagram</vt:lpstr>
      <vt:lpstr>Trimming</vt:lpstr>
      <vt:lpstr>Filtering</vt:lpstr>
      <vt:lpstr>Correction</vt:lpstr>
      <vt:lpstr>Overlap consensus</vt:lpstr>
      <vt:lpstr>Why heal the reads?</vt:lpstr>
      <vt:lpstr>Assembly Concepts</vt:lpstr>
      <vt:lpstr>Assembly</vt:lpstr>
      <vt:lpstr>PowerPoint Presentation</vt:lpstr>
      <vt:lpstr>Overlap-layout-consensus</vt:lpstr>
      <vt:lpstr>Derive consensus sequence</vt:lpstr>
      <vt:lpstr>De bruijn (kmer)</vt:lpstr>
      <vt:lpstr>Another way to look at de bruijn assembly</vt:lpstr>
      <vt:lpstr>Another way to look at de bruijn assembly</vt:lpstr>
      <vt:lpstr>Recap of assembly</vt:lpstr>
      <vt:lpstr>One problem: randomly low coverage (Lander-Waterman)</vt:lpstr>
      <vt:lpstr>Major Problem: what is the correct path?</vt:lpstr>
      <vt:lpstr>Major Problem: what is the correct path?</vt:lpstr>
      <vt:lpstr>Bandage: Software for viewing assemblies</vt:lpstr>
      <vt:lpstr>Bandage main display</vt:lpstr>
      <vt:lpstr>Contiguity viz in Bandage</vt:lpstr>
      <vt:lpstr>Which of the following are contiguous?</vt:lpstr>
      <vt:lpstr>Wrap up</vt:lpstr>
      <vt:lpstr>Professional Development slide</vt:lpstr>
      <vt:lpstr>Blogs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Sequencing instruments</dc:title>
  <dc:creator>Katz, Lee S. (CDC/DDID/NCEZID/DFWED)</dc:creator>
  <cp:lastModifiedBy>Katz, Lee S. (CDC/NCIRD/DBD)</cp:lastModifiedBy>
  <cp:revision>1</cp:revision>
  <dcterms:created xsi:type="dcterms:W3CDTF">2022-09-23T00:48:03Z</dcterms:created>
  <dcterms:modified xsi:type="dcterms:W3CDTF">2025-02-19T22:45:48Z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b94a7b8-f06c-4dfe-bdcc-9b548fd58c31_Enabled">
    <vt:lpwstr>true</vt:lpwstr>
  </property>
  <property fmtid="{D5CDD505-2E9C-101B-9397-08002B2CF9AE}" pid="3" name="MSIP_Label_7b94a7b8-f06c-4dfe-bdcc-9b548fd58c31_SetDate">
    <vt:lpwstr>2022-09-23T01:19:16Z</vt:lpwstr>
  </property>
  <property fmtid="{D5CDD505-2E9C-101B-9397-08002B2CF9AE}" pid="4" name="MSIP_Label_7b94a7b8-f06c-4dfe-bdcc-9b548fd58c31_Method">
    <vt:lpwstr>Privileged</vt:lpwstr>
  </property>
  <property fmtid="{D5CDD505-2E9C-101B-9397-08002B2CF9AE}" pid="5" name="MSIP_Label_7b94a7b8-f06c-4dfe-bdcc-9b548fd58c31_Name">
    <vt:lpwstr>7b94a7b8-f06c-4dfe-bdcc-9b548fd58c31</vt:lpwstr>
  </property>
  <property fmtid="{D5CDD505-2E9C-101B-9397-08002B2CF9AE}" pid="6" name="MSIP_Label_7b94a7b8-f06c-4dfe-bdcc-9b548fd58c31_SiteId">
    <vt:lpwstr>9ce70869-60db-44fd-abe8-d2767077fc8f</vt:lpwstr>
  </property>
  <property fmtid="{D5CDD505-2E9C-101B-9397-08002B2CF9AE}" pid="7" name="MSIP_Label_7b94a7b8-f06c-4dfe-bdcc-9b548fd58c31_ActionId">
    <vt:lpwstr>91729bc8-662e-4239-b527-7401f8c9cb86</vt:lpwstr>
  </property>
  <property fmtid="{D5CDD505-2E9C-101B-9397-08002B2CF9AE}" pid="8" name="MSIP_Label_7b94a7b8-f06c-4dfe-bdcc-9b548fd58c31_ContentBits">
    <vt:lpwstr>0</vt:lpwstr>
  </property>
</Properties>
</file>